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7" r:id="rId3"/>
    <p:sldId id="272" r:id="rId4"/>
    <p:sldId id="278" r:id="rId5"/>
    <p:sldId id="273" r:id="rId6"/>
    <p:sldId id="279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80" r:id="rId15"/>
    <p:sldId id="281" r:id="rId16"/>
    <p:sldId id="282" r:id="rId17"/>
    <p:sldId id="283" r:id="rId18"/>
    <p:sldId id="284" r:id="rId19"/>
    <p:sldId id="285" r:id="rId2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659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266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703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044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051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496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3707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124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04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9470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290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4AF0-8C06-497A-8DF8-F93AC37BFD7F}" type="datetimeFigureOut">
              <a:rPr lang="hu-HU" smtClean="0"/>
              <a:t>2020.06.29.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863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627927"/>
              </p:ext>
            </p:extLst>
          </p:nvPr>
        </p:nvGraphicFramePr>
        <p:xfrm>
          <a:off x="-7251" y="-17680"/>
          <a:ext cx="2255178" cy="2944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H,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510" name="Csoportba foglalás 509"/>
          <p:cNvGrpSpPr/>
          <p:nvPr/>
        </p:nvGrpSpPr>
        <p:grpSpPr>
          <a:xfrm>
            <a:off x="322491" y="1603314"/>
            <a:ext cx="10566708" cy="5106822"/>
            <a:chOff x="322491" y="1603314"/>
            <a:chExt cx="10566708" cy="5106822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8" idx="2"/>
            </p:cNvCxnSpPr>
            <p:nvPr/>
          </p:nvCxnSpPr>
          <p:spPr>
            <a:xfrm flipV="1">
              <a:off x="3934727" y="4100517"/>
              <a:ext cx="6774472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8" idx="2"/>
            </p:cNvCxnSpPr>
            <p:nvPr/>
          </p:nvCxnSpPr>
          <p:spPr>
            <a:xfrm flipV="1">
              <a:off x="3934727" y="4100517"/>
              <a:ext cx="6774472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2" name="Csoportba foglalás 301"/>
            <p:cNvGrpSpPr/>
            <p:nvPr/>
          </p:nvGrpSpPr>
          <p:grpSpPr>
            <a:xfrm>
              <a:off x="689070" y="3040316"/>
              <a:ext cx="999234" cy="588162"/>
              <a:chOff x="2451219" y="2817354"/>
              <a:chExt cx="999234" cy="588162"/>
            </a:xfrm>
          </p:grpSpPr>
          <p:grpSp>
            <p:nvGrpSpPr>
              <p:cNvPr id="303" name="Csoportba foglalás 30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11" name="Téglalap 31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12" name="Téglalap 31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3" name="Téglalap 31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4" name="Téglalap 31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5" name="Téglalap 31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6" name="Téglalap 31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7" name="Téglalap 31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4" name="Szövegdoboz 30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05" name="Szövegdoboz 30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06" name="Szövegdoboz 30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07" name="Szövegdoboz 30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308" name="Szövegdoboz 30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309" name="Szövegdoboz 30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10" name="Szövegdoboz 309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318" name="Csoportba foglalás 317"/>
            <p:cNvGrpSpPr/>
            <p:nvPr/>
          </p:nvGrpSpPr>
          <p:grpSpPr>
            <a:xfrm>
              <a:off x="1728820" y="3792021"/>
              <a:ext cx="999234" cy="588162"/>
              <a:chOff x="2451219" y="2817354"/>
              <a:chExt cx="999234" cy="588162"/>
            </a:xfrm>
          </p:grpSpPr>
          <p:grpSp>
            <p:nvGrpSpPr>
              <p:cNvPr id="319" name="Csoportba foglalás 31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27" name="Téglalap 32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28" name="Téglalap 32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9" name="Téglalap 32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0" name="Téglalap 32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1" name="Téglalap 33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2" name="Téglalap 33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3" name="Téglalap 33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20" name="Szövegdoboz 31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21" name="Szövegdoboz 32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22" name="Szövegdoboz 32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23" name="Szövegdoboz 32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24" name="Szövegdoboz 32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25" name="Szövegdoboz 32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26" name="Szövegdoboz 325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334" name="Csoportba foglalás 333"/>
            <p:cNvGrpSpPr/>
            <p:nvPr/>
          </p:nvGrpSpPr>
          <p:grpSpPr>
            <a:xfrm>
              <a:off x="1592407" y="4974985"/>
              <a:ext cx="999234" cy="588162"/>
              <a:chOff x="2451219" y="2817354"/>
              <a:chExt cx="999234" cy="588162"/>
            </a:xfrm>
          </p:grpSpPr>
          <p:grpSp>
            <p:nvGrpSpPr>
              <p:cNvPr id="335" name="Csoportba foglalás 33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43" name="Téglalap 34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44" name="Téglalap 34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5" name="Téglalap 34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6" name="Téglalap 34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7" name="Téglalap 34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8" name="Téglalap 34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9" name="Téglalap 34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36" name="Szövegdoboz 33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37" name="Szövegdoboz 33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38" name="Szövegdoboz 33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39" name="Szövegdoboz 33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340" name="Szövegdoboz 33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341" name="Szövegdoboz 34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342" name="Szövegdoboz 341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350" name="Csoportba foglalás 349"/>
            <p:cNvGrpSpPr/>
            <p:nvPr/>
          </p:nvGrpSpPr>
          <p:grpSpPr>
            <a:xfrm>
              <a:off x="5051643" y="1603314"/>
              <a:ext cx="999234" cy="588162"/>
              <a:chOff x="2451219" y="2817354"/>
              <a:chExt cx="999234" cy="588162"/>
            </a:xfrm>
          </p:grpSpPr>
          <p:grpSp>
            <p:nvGrpSpPr>
              <p:cNvPr id="351" name="Csoportba foglalás 35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59" name="Téglalap 35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60" name="Téglalap 35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1" name="Téglalap 36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2" name="Téglalap 36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3" name="Téglalap 36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4" name="Téglalap 36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5" name="Téglalap 36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52" name="Szövegdoboz 35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53" name="Szövegdoboz 35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354" name="Szövegdoboz 35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55" name="Szövegdoboz 35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56" name="Szövegdoboz 35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357" name="Szövegdoboz 356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58" name="Szövegdoboz 357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366" name="Csoportba foglalás 365"/>
            <p:cNvGrpSpPr/>
            <p:nvPr/>
          </p:nvGrpSpPr>
          <p:grpSpPr>
            <a:xfrm>
              <a:off x="3934727" y="2463471"/>
              <a:ext cx="1034342" cy="588162"/>
              <a:chOff x="2451219" y="2817354"/>
              <a:chExt cx="1034342" cy="588162"/>
            </a:xfrm>
          </p:grpSpPr>
          <p:grpSp>
            <p:nvGrpSpPr>
              <p:cNvPr id="367" name="Csoportba foglalás 36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75" name="Téglalap 37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76" name="Téglalap 37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7" name="Téglalap 37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8" name="Téglalap 37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9" name="Téglalap 37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0" name="Téglalap 37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1" name="Téglalap 38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68" name="Szövegdoboz 36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69" name="Szövegdoboz 36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70" name="Szövegdoboz 36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71" name="Szövegdoboz 37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372" name="Szövegdoboz 37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73" name="Szövegdoboz 37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74" name="Szövegdoboz 373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382" name="Csoportba foglalás 381"/>
            <p:cNvGrpSpPr/>
            <p:nvPr/>
          </p:nvGrpSpPr>
          <p:grpSpPr>
            <a:xfrm>
              <a:off x="3989697" y="3359955"/>
              <a:ext cx="999234" cy="588162"/>
              <a:chOff x="2451219" y="2817354"/>
              <a:chExt cx="999234" cy="588162"/>
            </a:xfrm>
          </p:grpSpPr>
          <p:grpSp>
            <p:nvGrpSpPr>
              <p:cNvPr id="383" name="Csoportba foglalás 38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91" name="Téglalap 39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92" name="Téglalap 39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3" name="Téglalap 39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4" name="Téglalap 39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5" name="Téglalap 39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6" name="Téglalap 39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7" name="Téglalap 39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84" name="Szövegdoboz 38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85" name="Szövegdoboz 38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86" name="Szövegdoboz 38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87" name="Szövegdoboz 38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88" name="Szövegdoboz 38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89" name="Szövegdoboz 38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90" name="Szövegdoboz 389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398" name="Csoportba foglalás 397"/>
            <p:cNvGrpSpPr/>
            <p:nvPr/>
          </p:nvGrpSpPr>
          <p:grpSpPr>
            <a:xfrm>
              <a:off x="6521821" y="3716435"/>
              <a:ext cx="1034342" cy="588162"/>
              <a:chOff x="2451219" y="2817354"/>
              <a:chExt cx="1034342" cy="588162"/>
            </a:xfrm>
          </p:grpSpPr>
          <p:grpSp>
            <p:nvGrpSpPr>
              <p:cNvPr id="399" name="Csoportba foglalás 39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07" name="Téglalap 40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08" name="Téglalap 40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09" name="Téglalap 40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10" name="Téglalap 40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11" name="Téglalap 41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12" name="Téglalap 41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13" name="Téglalap 41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00" name="Szövegdoboz 39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01" name="Szövegdoboz 40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02" name="Szövegdoboz 401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403" name="Szövegdoboz 40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404" name="Szövegdoboz 40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05" name="Szövegdoboz 40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406" name="Szövegdoboz 405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414" name="Csoportba foglalás 413"/>
            <p:cNvGrpSpPr/>
            <p:nvPr/>
          </p:nvGrpSpPr>
          <p:grpSpPr>
            <a:xfrm>
              <a:off x="4000734" y="4179340"/>
              <a:ext cx="1034342" cy="588162"/>
              <a:chOff x="2451219" y="2817354"/>
              <a:chExt cx="1034342" cy="588162"/>
            </a:xfrm>
          </p:grpSpPr>
          <p:grpSp>
            <p:nvGrpSpPr>
              <p:cNvPr id="415" name="Csoportba foglalás 41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23" name="Téglalap 42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24" name="Téglalap 42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5" name="Téglalap 42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6" name="Téglalap 42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7" name="Téglalap 42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8" name="Téglalap 42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9" name="Téglalap 42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16" name="Szövegdoboz 41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17" name="Szövegdoboz 41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18" name="Szövegdoboz 41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19" name="Szövegdoboz 41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420" name="Szövegdoboz 41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21" name="Szövegdoboz 42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22" name="Szövegdoboz 421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430" name="Csoportba foglalás 429"/>
            <p:cNvGrpSpPr/>
            <p:nvPr/>
          </p:nvGrpSpPr>
          <p:grpSpPr>
            <a:xfrm>
              <a:off x="4646640" y="5366398"/>
              <a:ext cx="1034342" cy="588162"/>
              <a:chOff x="2451219" y="2817354"/>
              <a:chExt cx="1034342" cy="588162"/>
            </a:xfrm>
          </p:grpSpPr>
          <p:grpSp>
            <p:nvGrpSpPr>
              <p:cNvPr id="431" name="Csoportba foglalás 43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39" name="Téglalap 43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40" name="Téglalap 43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1" name="Téglalap 44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2" name="Téglalap 44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3" name="Téglalap 44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4" name="Téglalap 44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5" name="Téglalap 44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32" name="Szövegdoboz 43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33" name="Szövegdoboz 43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5</a:t>
                </a:r>
                <a:endParaRPr lang="hu-HU" sz="1000" dirty="0"/>
              </a:p>
            </p:txBody>
          </p:sp>
          <p:sp>
            <p:nvSpPr>
              <p:cNvPr id="434" name="Szövegdoboz 433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35" name="Szövegdoboz 43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36" name="Szövegdoboz 43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37" name="Szövegdoboz 43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438" name="Szövegdoboz 437"/>
              <p:cNvSpPr txBox="1"/>
              <p:nvPr/>
            </p:nvSpPr>
            <p:spPr>
              <a:xfrm>
                <a:off x="2839267" y="2987375"/>
                <a:ext cx="2167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I</a:t>
                </a:r>
                <a:endParaRPr lang="hu-HU" sz="1000" dirty="0"/>
              </a:p>
            </p:txBody>
          </p:sp>
        </p:grpSp>
        <p:grpSp>
          <p:nvGrpSpPr>
            <p:cNvPr id="446" name="Csoportba foglalás 445"/>
            <p:cNvGrpSpPr/>
            <p:nvPr/>
          </p:nvGrpSpPr>
          <p:grpSpPr>
            <a:xfrm>
              <a:off x="4999968" y="6121974"/>
              <a:ext cx="1034342" cy="588162"/>
              <a:chOff x="2451219" y="2817354"/>
              <a:chExt cx="1034342" cy="588162"/>
            </a:xfrm>
          </p:grpSpPr>
          <p:grpSp>
            <p:nvGrpSpPr>
              <p:cNvPr id="447" name="Csoportba foglalás 44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55" name="Téglalap 45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56" name="Téglalap 45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7" name="Téglalap 45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8" name="Téglalap 45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9" name="Téglalap 45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60" name="Téglalap 45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61" name="Téglalap 46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48" name="Szövegdoboz 44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49" name="Szövegdoboz 44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50" name="Szövegdoboz 449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51" name="Szövegdoboz 45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452" name="Szövegdoboz 45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453" name="Szövegdoboz 45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54" name="Szövegdoboz 453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462" name="Csoportba foglalás 461"/>
            <p:cNvGrpSpPr/>
            <p:nvPr/>
          </p:nvGrpSpPr>
          <p:grpSpPr>
            <a:xfrm>
              <a:off x="3607935" y="4934726"/>
              <a:ext cx="999234" cy="588162"/>
              <a:chOff x="2451219" y="2817354"/>
              <a:chExt cx="999234" cy="588162"/>
            </a:xfrm>
          </p:grpSpPr>
          <p:grpSp>
            <p:nvGrpSpPr>
              <p:cNvPr id="463" name="Csoportba foglalás 46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71" name="Téglalap 47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72" name="Téglalap 47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3" name="Téglalap 47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4" name="Téglalap 47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5" name="Téglalap 47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6" name="Téglalap 47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7" name="Téglalap 47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64" name="Szövegdoboz 46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65" name="Szövegdoboz 46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466" name="Szövegdoboz 46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67" name="Szövegdoboz 46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68" name="Szövegdoboz 46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69" name="Szövegdoboz 46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70" name="Szövegdoboz 469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478" name="Csoportba foglalás 477"/>
            <p:cNvGrpSpPr/>
            <p:nvPr/>
          </p:nvGrpSpPr>
          <p:grpSpPr>
            <a:xfrm>
              <a:off x="8583464" y="2292500"/>
              <a:ext cx="1034342" cy="588162"/>
              <a:chOff x="2451219" y="2817354"/>
              <a:chExt cx="1034342" cy="588162"/>
            </a:xfrm>
          </p:grpSpPr>
          <p:grpSp>
            <p:nvGrpSpPr>
              <p:cNvPr id="479" name="Csoportba foglalás 47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87" name="Téglalap 48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88" name="Téglalap 48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9" name="Téglalap 48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0" name="Téglalap 48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1" name="Téglalap 49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2" name="Téglalap 49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3" name="Téglalap 49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80" name="Szövegdoboz 47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81" name="Szövegdoboz 48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82" name="Szövegdoboz 481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483" name="Szövegdoboz 48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84" name="Szövegdoboz 48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485" name="Szövegdoboz 48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486" name="Szövegdoboz 485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494" name="Csoportba foglalás 493"/>
            <p:cNvGrpSpPr/>
            <p:nvPr/>
          </p:nvGrpSpPr>
          <p:grpSpPr>
            <a:xfrm>
              <a:off x="8583464" y="5561614"/>
              <a:ext cx="1034342" cy="588162"/>
              <a:chOff x="2451219" y="2817354"/>
              <a:chExt cx="1034342" cy="588162"/>
            </a:xfrm>
          </p:grpSpPr>
          <p:grpSp>
            <p:nvGrpSpPr>
              <p:cNvPr id="495" name="Csoportba foglalás 49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03" name="Téglalap 50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04" name="Téglalap 50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5" name="Téglalap 50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6" name="Téglalap 50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7" name="Téglalap 50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8" name="Téglalap 50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9" name="Téglalap 50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96" name="Szövegdoboz 495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97" name="Szövegdoboz 49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98" name="Szövegdoboz 497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499" name="Szövegdoboz 49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500" name="Szövegdoboz 49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501" name="Szövegdoboz 50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502" name="Szövegdoboz 501"/>
              <p:cNvSpPr txBox="1"/>
              <p:nvPr/>
            </p:nvSpPr>
            <p:spPr>
              <a:xfrm>
                <a:off x="2839267" y="2987375"/>
                <a:ext cx="2391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L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1446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3" name="Táblázat 682"/>
          <p:cNvGraphicFramePr>
            <a:graphicFrameLocks noGrp="1"/>
          </p:cNvGraphicFramePr>
          <p:nvPr>
            <p:extLst/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322491" y="1928170"/>
            <a:ext cx="10566708" cy="4220054"/>
            <a:chOff x="322491" y="1928170"/>
            <a:chExt cx="10566708" cy="4220054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1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2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3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5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8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6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4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7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Egyenes összekötő nyíllal 223"/>
            <p:cNvCxnSpPr>
              <a:stCxn id="216" idx="4"/>
              <a:endCxn id="220" idx="0"/>
            </p:cNvCxnSpPr>
            <p:nvPr/>
          </p:nvCxnSpPr>
          <p:spPr>
            <a:xfrm>
              <a:off x="3844727" y="420694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9" idx="2"/>
            </p:cNvCxnSpPr>
            <p:nvPr/>
          </p:nvCxnSpPr>
          <p:spPr>
            <a:xfrm flipV="1">
              <a:off x="3934727" y="4100517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Szövegdoboz 248"/>
            <p:cNvSpPr txBox="1"/>
            <p:nvPr/>
          </p:nvSpPr>
          <p:spPr>
            <a:xfrm>
              <a:off x="1730035" y="302190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50" name="Szövegdoboz 249"/>
            <p:cNvSpPr txBox="1"/>
            <p:nvPr/>
          </p:nvSpPr>
          <p:spPr>
            <a:xfrm>
              <a:off x="1729342" y="31919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A</a:t>
              </a:r>
              <a:endParaRPr lang="hu-HU" sz="1400" dirty="0"/>
            </a:p>
          </p:txBody>
        </p:sp>
        <p:sp>
          <p:nvSpPr>
            <p:cNvPr id="251" name="Szövegdoboz 250"/>
            <p:cNvSpPr txBox="1"/>
            <p:nvPr/>
          </p:nvSpPr>
          <p:spPr>
            <a:xfrm>
              <a:off x="2117561" y="386421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52" name="Szövegdoboz 251"/>
            <p:cNvSpPr txBox="1"/>
            <p:nvPr/>
          </p:nvSpPr>
          <p:spPr>
            <a:xfrm>
              <a:off x="2116868" y="4034234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B</a:t>
              </a:r>
              <a:endParaRPr lang="hu-HU" sz="1400" dirty="0"/>
            </a:p>
          </p:txBody>
        </p:sp>
        <p:sp>
          <p:nvSpPr>
            <p:cNvPr id="253" name="Szövegdoboz 252"/>
            <p:cNvSpPr txBox="1"/>
            <p:nvPr/>
          </p:nvSpPr>
          <p:spPr>
            <a:xfrm>
              <a:off x="5440384" y="192817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5439691" y="2098191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C</a:t>
              </a:r>
              <a:endParaRPr lang="hu-HU" sz="1400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4841004" y="253028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4840311" y="2700304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</a:t>
              </a:r>
              <a:endParaRPr lang="hu-HU" sz="14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4355688" y="264957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4354995" y="2819598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E</a:t>
              </a:r>
              <a:endParaRPr lang="hu-HU" sz="14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4465195" y="344819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4330392" y="3621728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FIKTÍV1</a:t>
              </a:r>
              <a:endParaRPr lang="hu-HU" sz="14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4389475" y="421543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4388782" y="4385457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G</a:t>
              </a:r>
              <a:endParaRPr lang="hu-HU" sz="1400" dirty="0"/>
            </a:p>
          </p:txBody>
        </p:sp>
        <p:sp>
          <p:nvSpPr>
            <p:cNvPr id="263" name="Szövegdoboz 262"/>
            <p:cNvSpPr txBox="1"/>
            <p:nvPr/>
          </p:nvSpPr>
          <p:spPr>
            <a:xfrm>
              <a:off x="4486726" y="500312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264" name="Szövegdoboz 263"/>
            <p:cNvSpPr txBox="1"/>
            <p:nvPr/>
          </p:nvSpPr>
          <p:spPr>
            <a:xfrm>
              <a:off x="4486033" y="5173149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</a:t>
              </a:r>
              <a:endParaRPr lang="hu-HU" sz="1400" dirty="0"/>
            </a:p>
          </p:txBody>
        </p:sp>
        <p:sp>
          <p:nvSpPr>
            <p:cNvPr id="265" name="Szövegdoboz 264"/>
            <p:cNvSpPr txBox="1"/>
            <p:nvPr/>
          </p:nvSpPr>
          <p:spPr>
            <a:xfrm>
              <a:off x="3579652" y="493662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266" name="Szövegdoboz 265"/>
            <p:cNvSpPr txBox="1"/>
            <p:nvPr/>
          </p:nvSpPr>
          <p:spPr>
            <a:xfrm>
              <a:off x="3578959" y="5106644"/>
              <a:ext cx="296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H</a:t>
              </a:r>
              <a:endParaRPr lang="hu-HU" sz="1400" dirty="0"/>
            </a:p>
          </p:txBody>
        </p:sp>
        <p:sp>
          <p:nvSpPr>
            <p:cNvPr id="267" name="Szövegdoboz 266"/>
            <p:cNvSpPr txBox="1"/>
            <p:nvPr/>
          </p:nvSpPr>
          <p:spPr>
            <a:xfrm>
              <a:off x="5067632" y="509107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268" name="Szövegdoboz 267"/>
            <p:cNvSpPr txBox="1"/>
            <p:nvPr/>
          </p:nvSpPr>
          <p:spPr>
            <a:xfrm>
              <a:off x="4932829" y="5264614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FIKTÍV2</a:t>
              </a:r>
              <a:endParaRPr lang="hu-HU" sz="1400" dirty="0"/>
            </a:p>
          </p:txBody>
        </p:sp>
        <p:sp>
          <p:nvSpPr>
            <p:cNvPr id="269" name="Szövegdoboz 268"/>
            <p:cNvSpPr txBox="1"/>
            <p:nvPr/>
          </p:nvSpPr>
          <p:spPr>
            <a:xfrm>
              <a:off x="4972117" y="387157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70" name="Szövegdoboz 269"/>
            <p:cNvSpPr txBox="1"/>
            <p:nvPr/>
          </p:nvSpPr>
          <p:spPr>
            <a:xfrm>
              <a:off x="4971424" y="404159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</a:t>
              </a:r>
              <a:endParaRPr lang="hu-HU" sz="1400" dirty="0"/>
            </a:p>
          </p:txBody>
        </p:sp>
        <p:sp>
          <p:nvSpPr>
            <p:cNvPr id="271" name="Szövegdoboz 270"/>
            <p:cNvSpPr txBox="1"/>
            <p:nvPr/>
          </p:nvSpPr>
          <p:spPr>
            <a:xfrm>
              <a:off x="8972205" y="289407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272" name="Szövegdoboz 271"/>
            <p:cNvSpPr txBox="1"/>
            <p:nvPr/>
          </p:nvSpPr>
          <p:spPr>
            <a:xfrm>
              <a:off x="8971512" y="3064100"/>
              <a:ext cx="242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J</a:t>
              </a:r>
              <a:endParaRPr lang="hu-HU" sz="1400" dirty="0"/>
            </a:p>
          </p:txBody>
        </p:sp>
        <p:sp>
          <p:nvSpPr>
            <p:cNvPr id="273" name="Szövegdoboz 272"/>
            <p:cNvSpPr txBox="1"/>
            <p:nvPr/>
          </p:nvSpPr>
          <p:spPr>
            <a:xfrm>
              <a:off x="8972205" y="386081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274" name="Szövegdoboz 273"/>
            <p:cNvSpPr txBox="1"/>
            <p:nvPr/>
          </p:nvSpPr>
          <p:spPr>
            <a:xfrm>
              <a:off x="8971512" y="4030837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  <p:sp>
          <p:nvSpPr>
            <p:cNvPr id="275" name="Szövegdoboz 274"/>
            <p:cNvSpPr txBox="1"/>
            <p:nvPr/>
          </p:nvSpPr>
          <p:spPr>
            <a:xfrm>
              <a:off x="8972205" y="483860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76" name="Szövegdoboz 275"/>
            <p:cNvSpPr txBox="1"/>
            <p:nvPr/>
          </p:nvSpPr>
          <p:spPr>
            <a:xfrm>
              <a:off x="8971512" y="5008625"/>
              <a:ext cx="260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L</a:t>
              </a:r>
              <a:endParaRPr lang="hu-H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962090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" name="Táblázat 316"/>
          <p:cNvGraphicFramePr>
            <a:graphicFrameLocks noGrp="1"/>
          </p:cNvGraphicFramePr>
          <p:nvPr>
            <p:extLst/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H,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322491" y="1928173"/>
            <a:ext cx="10566708" cy="4358775"/>
            <a:chOff x="322491" y="1928173"/>
            <a:chExt cx="10566708" cy="4358775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1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2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3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5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8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6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4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7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0"/>
              <a:endCxn id="219" idx="4"/>
            </p:cNvCxnSpPr>
            <p:nvPr/>
          </p:nvCxnSpPr>
          <p:spPr>
            <a:xfrm flipV="1">
              <a:off x="7366963" y="419051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Szövegdoboz 240"/>
            <p:cNvSpPr txBox="1"/>
            <p:nvPr/>
          </p:nvSpPr>
          <p:spPr>
            <a:xfrm>
              <a:off x="1692286" y="303123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18" name="Szövegdoboz 317"/>
            <p:cNvSpPr txBox="1"/>
            <p:nvPr/>
          </p:nvSpPr>
          <p:spPr>
            <a:xfrm>
              <a:off x="1691593" y="320125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A</a:t>
              </a:r>
              <a:endParaRPr lang="hu-HU" sz="1400" dirty="0"/>
            </a:p>
          </p:txBody>
        </p:sp>
        <p:sp>
          <p:nvSpPr>
            <p:cNvPr id="319" name="Szövegdoboz 318"/>
            <p:cNvSpPr txBox="1"/>
            <p:nvPr/>
          </p:nvSpPr>
          <p:spPr>
            <a:xfrm>
              <a:off x="2117561" y="387624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320" name="Szövegdoboz 319"/>
            <p:cNvSpPr txBox="1"/>
            <p:nvPr/>
          </p:nvSpPr>
          <p:spPr>
            <a:xfrm>
              <a:off x="2116868" y="4046266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B</a:t>
              </a:r>
              <a:endParaRPr lang="hu-HU" sz="1400" dirty="0"/>
            </a:p>
          </p:txBody>
        </p:sp>
        <p:sp>
          <p:nvSpPr>
            <p:cNvPr id="321" name="Szövegdoboz 320"/>
            <p:cNvSpPr txBox="1"/>
            <p:nvPr/>
          </p:nvSpPr>
          <p:spPr>
            <a:xfrm>
              <a:off x="1981148" y="483060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322" name="Szövegdoboz 321"/>
            <p:cNvSpPr txBox="1"/>
            <p:nvPr/>
          </p:nvSpPr>
          <p:spPr>
            <a:xfrm>
              <a:off x="1980455" y="5000622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C</a:t>
              </a:r>
              <a:endParaRPr lang="hu-HU" sz="1400" dirty="0"/>
            </a:p>
          </p:txBody>
        </p:sp>
        <p:sp>
          <p:nvSpPr>
            <p:cNvPr id="323" name="Szövegdoboz 322"/>
            <p:cNvSpPr txBox="1"/>
            <p:nvPr/>
          </p:nvSpPr>
          <p:spPr>
            <a:xfrm>
              <a:off x="4321252" y="262448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324" name="Szövegdoboz 323"/>
            <p:cNvSpPr txBox="1"/>
            <p:nvPr/>
          </p:nvSpPr>
          <p:spPr>
            <a:xfrm>
              <a:off x="4186449" y="2798020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</a:t>
              </a:r>
              <a:endParaRPr lang="hu-HU" sz="1400" dirty="0"/>
            </a:p>
          </p:txBody>
        </p:sp>
        <p:sp>
          <p:nvSpPr>
            <p:cNvPr id="325" name="Szövegdoboz 324"/>
            <p:cNvSpPr txBox="1"/>
            <p:nvPr/>
          </p:nvSpPr>
          <p:spPr>
            <a:xfrm>
              <a:off x="5440384" y="192817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326" name="Szövegdoboz 325"/>
            <p:cNvSpPr txBox="1"/>
            <p:nvPr/>
          </p:nvSpPr>
          <p:spPr>
            <a:xfrm>
              <a:off x="5439691" y="2098194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</a:t>
              </a:r>
              <a:endParaRPr lang="hu-HU" sz="1400" dirty="0"/>
            </a:p>
          </p:txBody>
        </p:sp>
        <p:sp>
          <p:nvSpPr>
            <p:cNvPr id="327" name="Szövegdoboz 326"/>
            <p:cNvSpPr txBox="1"/>
            <p:nvPr/>
          </p:nvSpPr>
          <p:spPr>
            <a:xfrm>
              <a:off x="5020530" y="266824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28" name="Szövegdoboz 327"/>
            <p:cNvSpPr txBox="1"/>
            <p:nvPr/>
          </p:nvSpPr>
          <p:spPr>
            <a:xfrm>
              <a:off x="5019837" y="2838269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E</a:t>
              </a:r>
              <a:endParaRPr lang="hu-HU" sz="1400" dirty="0"/>
            </a:p>
          </p:txBody>
        </p:sp>
        <p:sp>
          <p:nvSpPr>
            <p:cNvPr id="329" name="Szövegdoboz 328"/>
            <p:cNvSpPr txBox="1"/>
            <p:nvPr/>
          </p:nvSpPr>
          <p:spPr>
            <a:xfrm>
              <a:off x="4378438" y="355245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7</a:t>
              </a:r>
              <a:endParaRPr lang="hu-HU" sz="1400" dirty="0"/>
            </a:p>
          </p:txBody>
        </p:sp>
        <p:sp>
          <p:nvSpPr>
            <p:cNvPr id="330" name="Szövegdoboz 329"/>
            <p:cNvSpPr txBox="1"/>
            <p:nvPr/>
          </p:nvSpPr>
          <p:spPr>
            <a:xfrm>
              <a:off x="4377745" y="3722480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</a:t>
              </a:r>
              <a:endParaRPr lang="hu-HU" sz="1400" dirty="0"/>
            </a:p>
          </p:txBody>
        </p:sp>
        <p:sp>
          <p:nvSpPr>
            <p:cNvPr id="331" name="Szövegdoboz 330"/>
            <p:cNvSpPr txBox="1"/>
            <p:nvPr/>
          </p:nvSpPr>
          <p:spPr>
            <a:xfrm>
              <a:off x="4401507" y="421543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332" name="Szövegdoboz 331"/>
            <p:cNvSpPr txBox="1"/>
            <p:nvPr/>
          </p:nvSpPr>
          <p:spPr>
            <a:xfrm>
              <a:off x="4400814" y="4385457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G</a:t>
              </a:r>
              <a:endParaRPr lang="hu-HU" sz="1400" dirty="0"/>
            </a:p>
          </p:txBody>
        </p:sp>
        <p:sp>
          <p:nvSpPr>
            <p:cNvPr id="333" name="Szövegdoboz 332"/>
            <p:cNvSpPr txBox="1"/>
            <p:nvPr/>
          </p:nvSpPr>
          <p:spPr>
            <a:xfrm>
              <a:off x="4878969" y="518592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34" name="Szövegdoboz 333"/>
            <p:cNvSpPr txBox="1"/>
            <p:nvPr/>
          </p:nvSpPr>
          <p:spPr>
            <a:xfrm>
              <a:off x="4878276" y="5355941"/>
              <a:ext cx="296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H</a:t>
              </a:r>
              <a:endParaRPr lang="hu-HU" sz="1400" dirty="0"/>
            </a:p>
          </p:txBody>
        </p:sp>
        <p:sp>
          <p:nvSpPr>
            <p:cNvPr id="335" name="Szövegdoboz 334"/>
            <p:cNvSpPr txBox="1"/>
            <p:nvPr/>
          </p:nvSpPr>
          <p:spPr>
            <a:xfrm>
              <a:off x="5484964" y="580915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36" name="Szövegdoboz 335"/>
            <p:cNvSpPr txBox="1"/>
            <p:nvPr/>
          </p:nvSpPr>
          <p:spPr>
            <a:xfrm>
              <a:off x="5484271" y="5979171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</a:t>
              </a:r>
              <a:endParaRPr lang="hu-HU" sz="1400" dirty="0"/>
            </a:p>
          </p:txBody>
        </p:sp>
        <p:sp>
          <p:nvSpPr>
            <p:cNvPr id="337" name="Szövegdoboz 336"/>
            <p:cNvSpPr txBox="1"/>
            <p:nvPr/>
          </p:nvSpPr>
          <p:spPr>
            <a:xfrm>
              <a:off x="8972205" y="289408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338" name="Szövegdoboz 337"/>
            <p:cNvSpPr txBox="1"/>
            <p:nvPr/>
          </p:nvSpPr>
          <p:spPr>
            <a:xfrm>
              <a:off x="8971512" y="3064103"/>
              <a:ext cx="242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J</a:t>
              </a:r>
              <a:endParaRPr lang="hu-HU" sz="1400" dirty="0"/>
            </a:p>
          </p:txBody>
        </p:sp>
        <p:sp>
          <p:nvSpPr>
            <p:cNvPr id="339" name="Szövegdoboz 338"/>
            <p:cNvSpPr txBox="1"/>
            <p:nvPr/>
          </p:nvSpPr>
          <p:spPr>
            <a:xfrm>
              <a:off x="8971708" y="386565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40" name="Szövegdoboz 339"/>
            <p:cNvSpPr txBox="1"/>
            <p:nvPr/>
          </p:nvSpPr>
          <p:spPr>
            <a:xfrm>
              <a:off x="8971015" y="4035678"/>
              <a:ext cx="260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L</a:t>
              </a:r>
              <a:endParaRPr lang="hu-HU" sz="1400" dirty="0"/>
            </a:p>
          </p:txBody>
        </p:sp>
        <p:sp>
          <p:nvSpPr>
            <p:cNvPr id="341" name="Szövegdoboz 340"/>
            <p:cNvSpPr txBox="1"/>
            <p:nvPr/>
          </p:nvSpPr>
          <p:spPr>
            <a:xfrm>
              <a:off x="7329592" y="484497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342" name="Szövegdoboz 341"/>
            <p:cNvSpPr txBox="1"/>
            <p:nvPr/>
          </p:nvSpPr>
          <p:spPr>
            <a:xfrm>
              <a:off x="7328899" y="5014999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21775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1" name="Táblázat 570"/>
          <p:cNvGraphicFramePr>
            <a:graphicFrameLocks noGrp="1"/>
          </p:cNvGraphicFramePr>
          <p:nvPr>
            <p:extLst/>
          </p:nvPr>
        </p:nvGraphicFramePr>
        <p:xfrm>
          <a:off x="-7251" y="-17680"/>
          <a:ext cx="2255178" cy="2788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G,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322491" y="1918133"/>
            <a:ext cx="10566708" cy="4368810"/>
            <a:chOff x="322491" y="1918133"/>
            <a:chExt cx="10566708" cy="4368810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1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2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>
                  <a:solidFill>
                    <a:srgbClr val="C00000"/>
                  </a:solidFill>
                </a:rPr>
                <a:t>3</a:t>
              </a:r>
              <a:endParaRPr lang="hu-HU" sz="14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5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8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6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4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7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0"/>
              <a:endCxn id="219" idx="4"/>
            </p:cNvCxnSpPr>
            <p:nvPr/>
          </p:nvCxnSpPr>
          <p:spPr>
            <a:xfrm flipV="1">
              <a:off x="7366963" y="419051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Szövegdoboz 232"/>
            <p:cNvSpPr txBox="1"/>
            <p:nvPr/>
          </p:nvSpPr>
          <p:spPr>
            <a:xfrm>
              <a:off x="1972733" y="289595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1972040" y="306597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A</a:t>
              </a:r>
              <a:endParaRPr lang="hu-HU" sz="14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117561" y="387624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116868" y="4046266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B</a:t>
              </a:r>
              <a:endParaRPr lang="hu-HU" sz="14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1981148" y="483060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1980455" y="5000624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C</a:t>
              </a:r>
              <a:endParaRPr lang="hu-HU" sz="14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5444585" y="191813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5309782" y="2091670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FIKTÍV2</a:t>
              </a:r>
              <a:endParaRPr lang="hu-HU" sz="1400" dirty="0"/>
            </a:p>
          </p:txBody>
        </p:sp>
        <p:sp>
          <p:nvSpPr>
            <p:cNvPr id="245" name="Szövegdoboz 244"/>
            <p:cNvSpPr txBox="1"/>
            <p:nvPr/>
          </p:nvSpPr>
          <p:spPr>
            <a:xfrm>
              <a:off x="4309272" y="262419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246" name="Szövegdoboz 245"/>
            <p:cNvSpPr txBox="1"/>
            <p:nvPr/>
          </p:nvSpPr>
          <p:spPr>
            <a:xfrm>
              <a:off x="4174469" y="2797733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FIKTÍV1</a:t>
              </a:r>
              <a:endParaRPr lang="hu-HU" sz="1400" dirty="0"/>
            </a:p>
          </p:txBody>
        </p:sp>
        <p:sp>
          <p:nvSpPr>
            <p:cNvPr id="247" name="Szövegdoboz 246"/>
            <p:cNvSpPr txBox="1"/>
            <p:nvPr/>
          </p:nvSpPr>
          <p:spPr>
            <a:xfrm>
              <a:off x="5044594" y="266824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48" name="Szövegdoboz 247"/>
            <p:cNvSpPr txBox="1"/>
            <p:nvPr/>
          </p:nvSpPr>
          <p:spPr>
            <a:xfrm>
              <a:off x="5043901" y="2838263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</a:t>
              </a:r>
              <a:endParaRPr lang="hu-HU" sz="1400" dirty="0"/>
            </a:p>
          </p:txBody>
        </p:sp>
        <p:sp>
          <p:nvSpPr>
            <p:cNvPr id="249" name="Szövegdoboz 248"/>
            <p:cNvSpPr txBox="1"/>
            <p:nvPr/>
          </p:nvSpPr>
          <p:spPr>
            <a:xfrm>
              <a:off x="4390470" y="354043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50" name="Szövegdoboz 249"/>
            <p:cNvSpPr txBox="1"/>
            <p:nvPr/>
          </p:nvSpPr>
          <p:spPr>
            <a:xfrm>
              <a:off x="4389777" y="3710454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E</a:t>
              </a:r>
              <a:endParaRPr lang="hu-HU" sz="1400" dirty="0"/>
            </a:p>
          </p:txBody>
        </p:sp>
        <p:sp>
          <p:nvSpPr>
            <p:cNvPr id="251" name="Szövegdoboz 250"/>
            <p:cNvSpPr txBox="1"/>
            <p:nvPr/>
          </p:nvSpPr>
          <p:spPr>
            <a:xfrm>
              <a:off x="4389475" y="421543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52" name="Szövegdoboz 251"/>
            <p:cNvSpPr txBox="1"/>
            <p:nvPr/>
          </p:nvSpPr>
          <p:spPr>
            <a:xfrm>
              <a:off x="4388782" y="4385457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</a:t>
              </a:r>
              <a:endParaRPr lang="hu-HU" sz="1400" dirty="0"/>
            </a:p>
          </p:txBody>
        </p:sp>
        <p:sp>
          <p:nvSpPr>
            <p:cNvPr id="253" name="Szövegdoboz 252"/>
            <p:cNvSpPr txBox="1"/>
            <p:nvPr/>
          </p:nvSpPr>
          <p:spPr>
            <a:xfrm>
              <a:off x="4842874" y="520998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4842181" y="5380007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G</a:t>
              </a:r>
              <a:endParaRPr lang="hu-HU" sz="1400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5388709" y="580914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5388016" y="5979166"/>
              <a:ext cx="296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H</a:t>
              </a:r>
              <a:endParaRPr lang="hu-HU" sz="14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7329586" y="484497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/>
                <a:t>4</a:t>
              </a:r>
              <a:endParaRPr lang="hu-HU" sz="14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7328893" y="5014999"/>
              <a:ext cx="242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J</a:t>
              </a:r>
              <a:endParaRPr lang="hu-HU" sz="14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8971708" y="386566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8971015" y="4035682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8972205" y="289407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8971512" y="3064100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</a:t>
              </a:r>
              <a:endParaRPr lang="hu-H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59580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428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452083"/>
              </p:ext>
            </p:extLst>
          </p:nvPr>
        </p:nvGraphicFramePr>
        <p:xfrm>
          <a:off x="-7251" y="-17680"/>
          <a:ext cx="2255178" cy="2952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H,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322491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14" name="Egyenes összekötő nyíllal 213"/>
          <p:cNvCxnSpPr>
            <a:stCxn id="21" idx="6"/>
            <a:endCxn id="215" idx="2"/>
          </p:cNvCxnSpPr>
          <p:nvPr/>
        </p:nvCxnSpPr>
        <p:spPr>
          <a:xfrm flipV="1">
            <a:off x="502491" y="2175669"/>
            <a:ext cx="316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Ellipszis 214"/>
          <p:cNvSpPr/>
          <p:nvPr/>
        </p:nvSpPr>
        <p:spPr>
          <a:xfrm>
            <a:off x="3664727" y="2085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6" name="Ellipszis 215"/>
          <p:cNvSpPr/>
          <p:nvPr/>
        </p:nvSpPr>
        <p:spPr>
          <a:xfrm>
            <a:off x="3754727" y="40269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7" name="Ellipszis 216"/>
          <p:cNvSpPr/>
          <p:nvPr/>
        </p:nvSpPr>
        <p:spPr>
          <a:xfrm>
            <a:off x="7276963" y="2069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8" name="Ellipszis 217"/>
          <p:cNvSpPr/>
          <p:nvPr/>
        </p:nvSpPr>
        <p:spPr>
          <a:xfrm>
            <a:off x="10709199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0" name="Ellipszis 219"/>
          <p:cNvSpPr/>
          <p:nvPr/>
        </p:nvSpPr>
        <p:spPr>
          <a:xfrm>
            <a:off x="3754727" y="596822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1" name="Ellipszis 220"/>
          <p:cNvSpPr/>
          <p:nvPr/>
        </p:nvSpPr>
        <p:spPr>
          <a:xfrm>
            <a:off x="7276963" y="5951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2" name="Egyenes összekötő nyíllal 221"/>
          <p:cNvCxnSpPr>
            <a:stCxn id="21" idx="6"/>
            <a:endCxn id="216" idx="2"/>
          </p:cNvCxnSpPr>
          <p:nvPr/>
        </p:nvCxnSpPr>
        <p:spPr>
          <a:xfrm>
            <a:off x="502491" y="4100517"/>
            <a:ext cx="325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gyenes összekötő nyíllal 222"/>
          <p:cNvCxnSpPr>
            <a:stCxn id="21" idx="6"/>
            <a:endCxn id="220" idx="2"/>
          </p:cNvCxnSpPr>
          <p:nvPr/>
        </p:nvCxnSpPr>
        <p:spPr>
          <a:xfrm>
            <a:off x="502491" y="4100517"/>
            <a:ext cx="3252236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gyenes összekötő nyíllal 224"/>
          <p:cNvCxnSpPr>
            <a:stCxn id="215" idx="6"/>
            <a:endCxn id="221" idx="2"/>
          </p:cNvCxnSpPr>
          <p:nvPr/>
        </p:nvCxnSpPr>
        <p:spPr>
          <a:xfrm>
            <a:off x="3844727" y="2175669"/>
            <a:ext cx="3432236" cy="3866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gyenes összekötő nyíllal 226"/>
          <p:cNvCxnSpPr>
            <a:stCxn id="215" idx="6"/>
            <a:endCxn id="217" idx="2"/>
          </p:cNvCxnSpPr>
          <p:nvPr/>
        </p:nvCxnSpPr>
        <p:spPr>
          <a:xfrm flipV="1">
            <a:off x="3844727" y="2159239"/>
            <a:ext cx="343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gyenes összekötő nyíllal 227"/>
          <p:cNvCxnSpPr>
            <a:stCxn id="220" idx="6"/>
            <a:endCxn id="218" idx="2"/>
          </p:cNvCxnSpPr>
          <p:nvPr/>
        </p:nvCxnSpPr>
        <p:spPr>
          <a:xfrm flipV="1">
            <a:off x="3934727" y="4100517"/>
            <a:ext cx="6774472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gyenes összekötő nyíllal 228"/>
          <p:cNvCxnSpPr>
            <a:stCxn id="220" idx="6"/>
            <a:endCxn id="217" idx="2"/>
          </p:cNvCxnSpPr>
          <p:nvPr/>
        </p:nvCxnSpPr>
        <p:spPr>
          <a:xfrm flipV="1">
            <a:off x="3934727" y="2159239"/>
            <a:ext cx="3342236" cy="389898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gyenes összekötő nyíllal 229"/>
          <p:cNvCxnSpPr>
            <a:stCxn id="216" idx="6"/>
            <a:endCxn id="221" idx="2"/>
          </p:cNvCxnSpPr>
          <p:nvPr/>
        </p:nvCxnSpPr>
        <p:spPr>
          <a:xfrm>
            <a:off x="3934727" y="4116947"/>
            <a:ext cx="3342236" cy="1924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gyenes összekötő nyíllal 230"/>
          <p:cNvCxnSpPr>
            <a:stCxn id="216" idx="6"/>
            <a:endCxn id="218" idx="2"/>
          </p:cNvCxnSpPr>
          <p:nvPr/>
        </p:nvCxnSpPr>
        <p:spPr>
          <a:xfrm flipV="1">
            <a:off x="3934727" y="4100517"/>
            <a:ext cx="6774472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gyenes összekötő nyíllal 231"/>
          <p:cNvCxnSpPr>
            <a:stCxn id="216" idx="6"/>
            <a:endCxn id="217" idx="2"/>
          </p:cNvCxnSpPr>
          <p:nvPr/>
        </p:nvCxnSpPr>
        <p:spPr>
          <a:xfrm flipV="1">
            <a:off x="3934727" y="2159239"/>
            <a:ext cx="3342236" cy="1957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gyenes összekötő nyíllal 233"/>
          <p:cNvCxnSpPr>
            <a:stCxn id="217" idx="6"/>
            <a:endCxn id="218" idx="2"/>
          </p:cNvCxnSpPr>
          <p:nvPr/>
        </p:nvCxnSpPr>
        <p:spPr>
          <a:xfrm>
            <a:off x="7456963" y="2159239"/>
            <a:ext cx="3252236" cy="1941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221" idx="6"/>
            <a:endCxn id="218" idx="2"/>
          </p:cNvCxnSpPr>
          <p:nvPr/>
        </p:nvCxnSpPr>
        <p:spPr>
          <a:xfrm flipV="1">
            <a:off x="7456963" y="4100517"/>
            <a:ext cx="3252236" cy="194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gyenes összekötő nyíllal 236"/>
          <p:cNvCxnSpPr>
            <a:stCxn id="220" idx="6"/>
            <a:endCxn id="221" idx="2"/>
          </p:cNvCxnSpPr>
          <p:nvPr/>
        </p:nvCxnSpPr>
        <p:spPr>
          <a:xfrm flipV="1">
            <a:off x="3934727" y="6041794"/>
            <a:ext cx="334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2" name="Csoportba foglalás 301"/>
          <p:cNvGrpSpPr/>
          <p:nvPr/>
        </p:nvGrpSpPr>
        <p:grpSpPr>
          <a:xfrm>
            <a:off x="689070" y="3040316"/>
            <a:ext cx="999234" cy="588162"/>
            <a:chOff x="2451219" y="2817354"/>
            <a:chExt cx="999234" cy="588162"/>
          </a:xfrm>
        </p:grpSpPr>
        <p:grpSp>
          <p:nvGrpSpPr>
            <p:cNvPr id="303" name="Csoportba foglalás 3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1" name="Téglalap 3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12" name="Téglalap 3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3" name="Téglalap 3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4" name="Téglalap 3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5" name="Téglalap 3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6" name="Téglalap 3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7" name="Téglalap 3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04" name="Szövegdoboz 30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5" name="Szövegdoboz 30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306" name="Szövegdoboz 3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7" name="Szövegdoboz 3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8" name="Szövegdoboz 3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9" name="Szövegdoboz 3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10" name="Szövegdoboz 30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318" name="Csoportba foglalás 317"/>
          <p:cNvGrpSpPr/>
          <p:nvPr/>
        </p:nvGrpSpPr>
        <p:grpSpPr>
          <a:xfrm>
            <a:off x="1728820" y="3792021"/>
            <a:ext cx="999234" cy="588162"/>
            <a:chOff x="2451219" y="2817354"/>
            <a:chExt cx="999234" cy="588162"/>
          </a:xfrm>
        </p:grpSpPr>
        <p:grpSp>
          <p:nvGrpSpPr>
            <p:cNvPr id="319" name="Csoportba foglalás 3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27" name="Téglalap 3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8" name="Téglalap 3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9" name="Téglalap 3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0" name="Téglalap 3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1" name="Téglalap 3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2" name="Téglalap 3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3" name="Téglalap 3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20" name="Szövegdoboz 31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1" name="Szövegdoboz 32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322" name="Szövegdoboz 32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3" name="Szövegdoboz 3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4" name="Szövegdoboz 3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5" name="Szövegdoboz 3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6" name="Szövegdoboz 325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334" name="Csoportba foglalás 333"/>
          <p:cNvGrpSpPr/>
          <p:nvPr/>
        </p:nvGrpSpPr>
        <p:grpSpPr>
          <a:xfrm>
            <a:off x="1592407" y="4974985"/>
            <a:ext cx="999234" cy="588162"/>
            <a:chOff x="2451219" y="2817354"/>
            <a:chExt cx="999234" cy="588162"/>
          </a:xfrm>
        </p:grpSpPr>
        <p:grpSp>
          <p:nvGrpSpPr>
            <p:cNvPr id="335" name="Csoportba foglalás 3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43" name="Téglalap 3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44" name="Téglalap 3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5" name="Téglalap 3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6" name="Téglalap 3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7" name="Téglalap 3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8" name="Téglalap 3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9" name="Téglalap 3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36" name="Szövegdoboz 33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37" name="Szövegdoboz 33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38" name="Szövegdoboz 33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39" name="Szövegdoboz 3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40" name="Szövegdoboz 3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41" name="Szövegdoboz 3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42" name="Szövegdoboz 341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350" name="Csoportba foglalás 349"/>
          <p:cNvGrpSpPr/>
          <p:nvPr/>
        </p:nvGrpSpPr>
        <p:grpSpPr>
          <a:xfrm>
            <a:off x="5051643" y="1603314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366" name="Csoportba foglalás 365"/>
          <p:cNvGrpSpPr/>
          <p:nvPr/>
        </p:nvGrpSpPr>
        <p:grpSpPr>
          <a:xfrm>
            <a:off x="3934727" y="2463471"/>
            <a:ext cx="999234" cy="588162"/>
            <a:chOff x="2451219" y="2817354"/>
            <a:chExt cx="999234" cy="588162"/>
          </a:xfrm>
        </p:grpSpPr>
        <p:grpSp>
          <p:nvGrpSpPr>
            <p:cNvPr id="367" name="Csoportba foglalás 36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75" name="Téglalap 37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76" name="Téglalap 37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7" name="Téglalap 37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8" name="Téglalap 37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9" name="Téglalap 37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0" name="Téglalap 37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1" name="Téglalap 38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68" name="Szövegdoboz 36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69" name="Szövegdoboz 36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370" name="Szövegdoboz 36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71" name="Szövegdoboz 37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72" name="Szövegdoboz 37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73" name="Szövegdoboz 37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74" name="Szövegdoboz 373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382" name="Csoportba foglalás 381"/>
          <p:cNvGrpSpPr/>
          <p:nvPr/>
        </p:nvGrpSpPr>
        <p:grpSpPr>
          <a:xfrm>
            <a:off x="3989697" y="3359955"/>
            <a:ext cx="999234" cy="588162"/>
            <a:chOff x="2451219" y="2817354"/>
            <a:chExt cx="999234" cy="588162"/>
          </a:xfrm>
        </p:grpSpPr>
        <p:grpSp>
          <p:nvGrpSpPr>
            <p:cNvPr id="383" name="Csoportba foglalás 38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91" name="Téglalap 39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92" name="Téglalap 39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3" name="Téglalap 39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4" name="Téglalap 39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5" name="Téglalap 39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6" name="Téglalap 39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7" name="Téglalap 39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84" name="Szövegdoboz 38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5" name="Szövegdoboz 38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86" name="Szövegdoboz 38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7" name="Szövegdoboz 38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8" name="Szövegdoboz 38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9" name="Szövegdoboz 38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90" name="Szövegdoboz 389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398" name="Csoportba foglalás 397"/>
          <p:cNvGrpSpPr/>
          <p:nvPr/>
        </p:nvGrpSpPr>
        <p:grpSpPr>
          <a:xfrm>
            <a:off x="6521821" y="3716435"/>
            <a:ext cx="999234" cy="588162"/>
            <a:chOff x="2451219" y="2817354"/>
            <a:chExt cx="999234" cy="588162"/>
          </a:xfrm>
        </p:grpSpPr>
        <p:grpSp>
          <p:nvGrpSpPr>
            <p:cNvPr id="399" name="Csoportba foglalás 39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07" name="Téglalap 40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08" name="Téglalap 40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09" name="Téglalap 40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10" name="Téglalap 40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11" name="Téglalap 41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12" name="Téglalap 41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13" name="Téglalap 41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00" name="Szövegdoboz 39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01" name="Szövegdoboz 40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02" name="Szövegdoboz 40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03" name="Szövegdoboz 40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04" name="Szövegdoboz 40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05" name="Szövegdoboz 40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06" name="Szövegdoboz 405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414" name="Csoportba foglalás 413"/>
          <p:cNvGrpSpPr/>
          <p:nvPr/>
        </p:nvGrpSpPr>
        <p:grpSpPr>
          <a:xfrm>
            <a:off x="4000734" y="4179340"/>
            <a:ext cx="999234" cy="588162"/>
            <a:chOff x="2451219" y="2817354"/>
            <a:chExt cx="999234" cy="588162"/>
          </a:xfrm>
        </p:grpSpPr>
        <p:grpSp>
          <p:nvGrpSpPr>
            <p:cNvPr id="415" name="Csoportba foglalás 41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23" name="Téglalap 42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24" name="Téglalap 42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5" name="Téglalap 42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6" name="Téglalap 42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7" name="Téglalap 42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8" name="Téglalap 42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9" name="Téglalap 42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16" name="Szövegdoboz 41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7" name="Szövegdoboz 41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418" name="Szövegdoboz 41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9" name="Szövegdoboz 41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20" name="Szövegdoboz 41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21" name="Szövegdoboz 42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22" name="Szövegdoboz 421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430" name="Csoportba foglalás 429"/>
          <p:cNvGrpSpPr/>
          <p:nvPr/>
        </p:nvGrpSpPr>
        <p:grpSpPr>
          <a:xfrm>
            <a:off x="4646640" y="5366398"/>
            <a:ext cx="999234" cy="588162"/>
            <a:chOff x="2451219" y="2817354"/>
            <a:chExt cx="999234" cy="588162"/>
          </a:xfrm>
        </p:grpSpPr>
        <p:grpSp>
          <p:nvGrpSpPr>
            <p:cNvPr id="431" name="Csoportba foglalás 43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39" name="Téglalap 43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40" name="Téglalap 43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1" name="Téglalap 44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2" name="Téglalap 44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3" name="Téglalap 44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4" name="Téglalap 44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5" name="Téglalap 44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32" name="Szövegdoboz 43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3" name="Szövegdoboz 43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34" name="Szövegdoboz 43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5" name="Szövegdoboz 43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6" name="Szövegdoboz 43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7" name="Szövegdoboz 43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8" name="Szövegdoboz 437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I</a:t>
              </a:r>
              <a:endParaRPr lang="hu-HU" sz="1000" dirty="0"/>
            </a:p>
          </p:txBody>
        </p:sp>
      </p:grpSp>
      <p:grpSp>
        <p:nvGrpSpPr>
          <p:cNvPr id="446" name="Csoportba foglalás 445"/>
          <p:cNvGrpSpPr/>
          <p:nvPr/>
        </p:nvGrpSpPr>
        <p:grpSpPr>
          <a:xfrm>
            <a:off x="4999968" y="6121974"/>
            <a:ext cx="999234" cy="588162"/>
            <a:chOff x="2451219" y="2817354"/>
            <a:chExt cx="999234" cy="588162"/>
          </a:xfrm>
        </p:grpSpPr>
        <p:grpSp>
          <p:nvGrpSpPr>
            <p:cNvPr id="447" name="Csoportba foglalás 44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55" name="Téglalap 45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56" name="Téglalap 45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7" name="Téglalap 45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8" name="Téglalap 45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9" name="Téglalap 45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0" name="Téglalap 45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1" name="Téglalap 46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48" name="Szövegdoboz 44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49" name="Szövegdoboz 44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450" name="Szövegdoboz 44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51" name="Szövegdoboz 45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52" name="Szövegdoboz 45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53" name="Szövegdoboz 45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54" name="Szövegdoboz 453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3607935" y="4934726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478" name="Csoportba foglalás 477"/>
          <p:cNvGrpSpPr/>
          <p:nvPr/>
        </p:nvGrpSpPr>
        <p:grpSpPr>
          <a:xfrm>
            <a:off x="8583464" y="2292500"/>
            <a:ext cx="999234" cy="588162"/>
            <a:chOff x="2451219" y="2817354"/>
            <a:chExt cx="999234" cy="588162"/>
          </a:xfrm>
        </p:grpSpPr>
        <p:grpSp>
          <p:nvGrpSpPr>
            <p:cNvPr id="479" name="Csoportba foglalás 47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87" name="Téglalap 48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88" name="Téglalap 48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9" name="Téglalap 48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0" name="Téglalap 48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1" name="Téglalap 49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2" name="Téglalap 49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3" name="Téglalap 49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80" name="Szövegdoboz 47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1" name="Szövegdoboz 48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482" name="Szövegdoboz 48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3" name="Szövegdoboz 48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4" name="Szövegdoboz 48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5" name="Szövegdoboz 48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6" name="Szövegdoboz 485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grpSp>
        <p:nvGrpSpPr>
          <p:cNvPr id="494" name="Csoportba foglalás 493"/>
          <p:cNvGrpSpPr/>
          <p:nvPr/>
        </p:nvGrpSpPr>
        <p:grpSpPr>
          <a:xfrm>
            <a:off x="8583464" y="5561614"/>
            <a:ext cx="999234" cy="588162"/>
            <a:chOff x="2451219" y="2817354"/>
            <a:chExt cx="999234" cy="588162"/>
          </a:xfrm>
        </p:grpSpPr>
        <p:grpSp>
          <p:nvGrpSpPr>
            <p:cNvPr id="495" name="Csoportba foglalás 49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03" name="Téglalap 50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04" name="Téglalap 50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5" name="Téglalap 50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6" name="Téglalap 50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7" name="Téglalap 50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8" name="Téglalap 50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9" name="Téglalap 50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96" name="Szövegdoboz 49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7" name="Szövegdoboz 49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98" name="Szövegdoboz 49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9" name="Szövegdoboz 49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00" name="Szövegdoboz 49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01" name="Szövegdoboz 50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02" name="Szövegdoboz 501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86337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322491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14" name="Egyenes összekötő nyíllal 213"/>
          <p:cNvCxnSpPr>
            <a:stCxn id="21" idx="6"/>
            <a:endCxn id="215" idx="2"/>
          </p:cNvCxnSpPr>
          <p:nvPr/>
        </p:nvCxnSpPr>
        <p:spPr>
          <a:xfrm flipV="1">
            <a:off x="502491" y="2175669"/>
            <a:ext cx="316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Ellipszis 214"/>
          <p:cNvSpPr/>
          <p:nvPr/>
        </p:nvSpPr>
        <p:spPr>
          <a:xfrm>
            <a:off x="3664727" y="2085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6" name="Ellipszis 215"/>
          <p:cNvSpPr/>
          <p:nvPr/>
        </p:nvSpPr>
        <p:spPr>
          <a:xfrm>
            <a:off x="3754727" y="40269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7" name="Ellipszis 216"/>
          <p:cNvSpPr/>
          <p:nvPr/>
        </p:nvSpPr>
        <p:spPr>
          <a:xfrm>
            <a:off x="7276963" y="2069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8" name="Ellipszis 217"/>
          <p:cNvSpPr/>
          <p:nvPr/>
        </p:nvSpPr>
        <p:spPr>
          <a:xfrm>
            <a:off x="10709199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0" name="Ellipszis 219"/>
          <p:cNvSpPr/>
          <p:nvPr/>
        </p:nvSpPr>
        <p:spPr>
          <a:xfrm>
            <a:off x="3754727" y="596822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1" name="Ellipszis 220"/>
          <p:cNvSpPr/>
          <p:nvPr/>
        </p:nvSpPr>
        <p:spPr>
          <a:xfrm>
            <a:off x="7276963" y="5951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2" name="Egyenes összekötő nyíllal 221"/>
          <p:cNvCxnSpPr>
            <a:stCxn id="21" idx="6"/>
            <a:endCxn id="216" idx="2"/>
          </p:cNvCxnSpPr>
          <p:nvPr/>
        </p:nvCxnSpPr>
        <p:spPr>
          <a:xfrm>
            <a:off x="502491" y="4100517"/>
            <a:ext cx="325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gyenes összekötő nyíllal 222"/>
          <p:cNvCxnSpPr>
            <a:stCxn id="21" idx="6"/>
            <a:endCxn id="220" idx="2"/>
          </p:cNvCxnSpPr>
          <p:nvPr/>
        </p:nvCxnSpPr>
        <p:spPr>
          <a:xfrm>
            <a:off x="502491" y="4100517"/>
            <a:ext cx="3252236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gyenes összekötő nyíllal 224"/>
          <p:cNvCxnSpPr>
            <a:stCxn id="215" idx="6"/>
            <a:endCxn id="221" idx="2"/>
          </p:cNvCxnSpPr>
          <p:nvPr/>
        </p:nvCxnSpPr>
        <p:spPr>
          <a:xfrm>
            <a:off x="3844727" y="2175669"/>
            <a:ext cx="3432236" cy="3866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gyenes összekötő nyíllal 226"/>
          <p:cNvCxnSpPr>
            <a:stCxn id="215" idx="6"/>
            <a:endCxn id="217" idx="2"/>
          </p:cNvCxnSpPr>
          <p:nvPr/>
        </p:nvCxnSpPr>
        <p:spPr>
          <a:xfrm flipV="1">
            <a:off x="3844727" y="2159239"/>
            <a:ext cx="343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gyenes összekötő nyíllal 227"/>
          <p:cNvCxnSpPr>
            <a:stCxn id="220" idx="6"/>
            <a:endCxn id="218" idx="2"/>
          </p:cNvCxnSpPr>
          <p:nvPr/>
        </p:nvCxnSpPr>
        <p:spPr>
          <a:xfrm flipV="1">
            <a:off x="3934727" y="4100517"/>
            <a:ext cx="6774472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gyenes összekötő nyíllal 228"/>
          <p:cNvCxnSpPr>
            <a:stCxn id="220" idx="6"/>
            <a:endCxn id="217" idx="2"/>
          </p:cNvCxnSpPr>
          <p:nvPr/>
        </p:nvCxnSpPr>
        <p:spPr>
          <a:xfrm flipV="1">
            <a:off x="3934727" y="2159239"/>
            <a:ext cx="3342236" cy="389898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gyenes összekötő nyíllal 229"/>
          <p:cNvCxnSpPr>
            <a:stCxn id="216" idx="6"/>
            <a:endCxn id="221" idx="2"/>
          </p:cNvCxnSpPr>
          <p:nvPr/>
        </p:nvCxnSpPr>
        <p:spPr>
          <a:xfrm>
            <a:off x="3934727" y="4116947"/>
            <a:ext cx="3342236" cy="1924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gyenes összekötő nyíllal 230"/>
          <p:cNvCxnSpPr>
            <a:stCxn id="216" idx="6"/>
            <a:endCxn id="218" idx="2"/>
          </p:cNvCxnSpPr>
          <p:nvPr/>
        </p:nvCxnSpPr>
        <p:spPr>
          <a:xfrm flipV="1">
            <a:off x="3934727" y="4100517"/>
            <a:ext cx="6774472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gyenes összekötő nyíllal 231"/>
          <p:cNvCxnSpPr>
            <a:stCxn id="216" idx="6"/>
            <a:endCxn id="217" idx="2"/>
          </p:cNvCxnSpPr>
          <p:nvPr/>
        </p:nvCxnSpPr>
        <p:spPr>
          <a:xfrm flipV="1">
            <a:off x="3934727" y="2159239"/>
            <a:ext cx="3342236" cy="195770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gyenes összekötő nyíllal 233"/>
          <p:cNvCxnSpPr>
            <a:stCxn id="217" idx="6"/>
            <a:endCxn id="218" idx="2"/>
          </p:cNvCxnSpPr>
          <p:nvPr/>
        </p:nvCxnSpPr>
        <p:spPr>
          <a:xfrm>
            <a:off x="7456963" y="2159239"/>
            <a:ext cx="3252236" cy="1941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221" idx="6"/>
            <a:endCxn id="218" idx="2"/>
          </p:cNvCxnSpPr>
          <p:nvPr/>
        </p:nvCxnSpPr>
        <p:spPr>
          <a:xfrm flipV="1">
            <a:off x="7456963" y="4100517"/>
            <a:ext cx="3252236" cy="194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gyenes összekötő nyíllal 236"/>
          <p:cNvCxnSpPr>
            <a:stCxn id="220" idx="6"/>
            <a:endCxn id="221" idx="2"/>
          </p:cNvCxnSpPr>
          <p:nvPr/>
        </p:nvCxnSpPr>
        <p:spPr>
          <a:xfrm flipV="1">
            <a:off x="3934727" y="6041794"/>
            <a:ext cx="334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Csoportba foglalás 68"/>
          <p:cNvGrpSpPr/>
          <p:nvPr/>
        </p:nvGrpSpPr>
        <p:grpSpPr>
          <a:xfrm>
            <a:off x="1583992" y="2835797"/>
            <a:ext cx="999234" cy="588162"/>
            <a:chOff x="2451219" y="2817354"/>
            <a:chExt cx="999234" cy="588162"/>
          </a:xfrm>
        </p:grpSpPr>
        <p:grpSp>
          <p:nvGrpSpPr>
            <p:cNvPr id="70" name="Csoportba foglalás 6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8" name="Téglalap 7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2" name="Téglalap 8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3" name="Téglalap 8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4" name="Téglalap 8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1" name="Szövegdoboz 70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5" name="Szövegdoboz 74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85" name="Csoportba foglalás 84"/>
          <p:cNvGrpSpPr/>
          <p:nvPr/>
        </p:nvGrpSpPr>
        <p:grpSpPr>
          <a:xfrm>
            <a:off x="1728820" y="3792021"/>
            <a:ext cx="999234" cy="588162"/>
            <a:chOff x="2451219" y="2817354"/>
            <a:chExt cx="999234" cy="588162"/>
          </a:xfrm>
        </p:grpSpPr>
        <p:grpSp>
          <p:nvGrpSpPr>
            <p:cNvPr id="86" name="Csoportba foglalás 8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4" name="Téglalap 9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7" name="Szövegdoboz 8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101" name="Csoportba foglalás 100"/>
          <p:cNvGrpSpPr/>
          <p:nvPr/>
        </p:nvGrpSpPr>
        <p:grpSpPr>
          <a:xfrm>
            <a:off x="1592407" y="4974985"/>
            <a:ext cx="999234" cy="588162"/>
            <a:chOff x="2451219" y="2817354"/>
            <a:chExt cx="999234" cy="588162"/>
          </a:xfrm>
        </p:grpSpPr>
        <p:grpSp>
          <p:nvGrpSpPr>
            <p:cNvPr id="102" name="Csoportba foglalás 10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0" name="Téglalap 10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3" name="Szövegdoboz 10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17" name="Csoportba foglalás 116"/>
          <p:cNvGrpSpPr/>
          <p:nvPr/>
        </p:nvGrpSpPr>
        <p:grpSpPr>
          <a:xfrm>
            <a:off x="5051643" y="1603314"/>
            <a:ext cx="999234" cy="588162"/>
            <a:chOff x="2451219" y="2817354"/>
            <a:chExt cx="999234" cy="588162"/>
          </a:xfrm>
        </p:grpSpPr>
        <p:grpSp>
          <p:nvGrpSpPr>
            <p:cNvPr id="118" name="Csoportba foglalás 11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6" name="Téglalap 12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7" name="Téglalap 12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8" name="Téglalap 12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9" name="Téglalap 12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0" name="Téglalap 12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1" name="Téglalap 13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9" name="Szövegdoboz 11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0" name="Szövegdoboz 11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21" name="Szövegdoboz 12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2" name="Szövegdoboz 12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3" name="Szövegdoboz 12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4" name="Szövegdoboz 12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33" name="Csoportba foglalás 132"/>
          <p:cNvGrpSpPr/>
          <p:nvPr/>
        </p:nvGrpSpPr>
        <p:grpSpPr>
          <a:xfrm>
            <a:off x="3934727" y="2463471"/>
            <a:ext cx="999234" cy="588162"/>
            <a:chOff x="2451219" y="2817354"/>
            <a:chExt cx="999234" cy="588162"/>
          </a:xfrm>
        </p:grpSpPr>
        <p:grpSp>
          <p:nvGrpSpPr>
            <p:cNvPr id="134" name="Csoportba foglalás 13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2" name="Téglalap 14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5" name="Szövegdoboz 13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81" name="Csoportba foglalás 180"/>
          <p:cNvGrpSpPr/>
          <p:nvPr/>
        </p:nvGrpSpPr>
        <p:grpSpPr>
          <a:xfrm>
            <a:off x="6521821" y="3716435"/>
            <a:ext cx="999234" cy="588162"/>
            <a:chOff x="2451219" y="2817354"/>
            <a:chExt cx="999234" cy="588162"/>
          </a:xfrm>
        </p:grpSpPr>
        <p:grpSp>
          <p:nvGrpSpPr>
            <p:cNvPr id="182" name="Csoportba foglalás 18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0" name="Téglalap 18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3" name="Szövegdoboz 18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97" name="Csoportba foglalás 196"/>
          <p:cNvGrpSpPr/>
          <p:nvPr/>
        </p:nvGrpSpPr>
        <p:grpSpPr>
          <a:xfrm>
            <a:off x="4000734" y="4179340"/>
            <a:ext cx="999234" cy="588162"/>
            <a:chOff x="2451219" y="2817354"/>
            <a:chExt cx="999234" cy="588162"/>
          </a:xfrm>
        </p:grpSpPr>
        <p:grpSp>
          <p:nvGrpSpPr>
            <p:cNvPr id="198" name="Csoportba foglalás 19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6" name="Téglalap 20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7" name="Téglalap 20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8" name="Téglalap 20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9" name="Téglalap 20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0" name="Téglalap 20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1" name="Téglalap 21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9" name="Szövegdoboz 19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0" name="Szövegdoboz 19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1" name="Szövegdoboz 20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2" name="Szövegdoboz 20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3" name="Szövegdoboz 20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4" name="Szövegdoboz 20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213" name="Csoportba foglalás 212"/>
          <p:cNvGrpSpPr/>
          <p:nvPr/>
        </p:nvGrpSpPr>
        <p:grpSpPr>
          <a:xfrm>
            <a:off x="4646640" y="5366398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6" name="Szövegdoboz 22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3" name="Szövegdoboz 23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35" name="Szövegdoboz 23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250" name="Csoportba foglalás 249"/>
          <p:cNvGrpSpPr/>
          <p:nvPr/>
        </p:nvGrpSpPr>
        <p:grpSpPr>
          <a:xfrm>
            <a:off x="4999968" y="6121974"/>
            <a:ext cx="999234" cy="588162"/>
            <a:chOff x="2451219" y="2817354"/>
            <a:chExt cx="999234" cy="588162"/>
          </a:xfrm>
        </p:grpSpPr>
        <p:grpSp>
          <p:nvGrpSpPr>
            <p:cNvPr id="251" name="Csoportba foglalás 2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59" name="Téglalap 2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0" name="Téglalap 2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1" name="Téglalap 2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2" name="Téglalap 2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3" name="Téglalap 2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4" name="Téglalap 2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5" name="Téglalap 2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2" name="Szövegdoboz 2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3" name="Szövegdoboz 2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66" name="Csoportba foglalás 265"/>
          <p:cNvGrpSpPr/>
          <p:nvPr/>
        </p:nvGrpSpPr>
        <p:grpSpPr>
          <a:xfrm>
            <a:off x="3607935" y="4934726"/>
            <a:ext cx="999234" cy="588162"/>
            <a:chOff x="2451219" y="2817354"/>
            <a:chExt cx="999234" cy="588162"/>
          </a:xfrm>
        </p:grpSpPr>
        <p:grpSp>
          <p:nvGrpSpPr>
            <p:cNvPr id="267" name="Csoportba foglalás 26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75" name="Téglalap 27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76" name="Téglalap 27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7" name="Téglalap 27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8" name="Téglalap 27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9" name="Téglalap 27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0" name="Téglalap 27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1" name="Téglalap 28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68" name="Szövegdoboz 26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9" name="Szövegdoboz 26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70" name="Szövegdoboz 26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1" name="Szövegdoboz 27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2" name="Szövegdoboz 27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3" name="Szövegdoboz 27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4" name="Szövegdoboz 273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282" name="Csoportba foglalás 281"/>
          <p:cNvGrpSpPr/>
          <p:nvPr/>
        </p:nvGrpSpPr>
        <p:grpSpPr>
          <a:xfrm>
            <a:off x="8583464" y="2292500"/>
            <a:ext cx="999234" cy="588162"/>
            <a:chOff x="2451219" y="2817354"/>
            <a:chExt cx="999234" cy="588162"/>
          </a:xfrm>
        </p:grpSpPr>
        <p:grpSp>
          <p:nvGrpSpPr>
            <p:cNvPr id="283" name="Csoportba foglalás 28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91" name="Téglalap 29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92" name="Téglalap 29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3" name="Téglalap 29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4" name="Téglalap 29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5" name="Téglalap 29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6" name="Téglalap 29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7" name="Téglalap 29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84" name="Szövegdoboz 28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5" name="Szövegdoboz 28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86" name="Szövegdoboz 28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7" name="Szövegdoboz 28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8" name="Szövegdoboz 28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9" name="Szövegdoboz 28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0" name="Szövegdoboz 289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298" name="Csoportba foglalás 297"/>
          <p:cNvGrpSpPr/>
          <p:nvPr/>
        </p:nvGrpSpPr>
        <p:grpSpPr>
          <a:xfrm>
            <a:off x="8583464" y="5561614"/>
            <a:ext cx="999234" cy="588162"/>
            <a:chOff x="2451219" y="2817354"/>
            <a:chExt cx="999234" cy="588162"/>
          </a:xfrm>
        </p:grpSpPr>
        <p:grpSp>
          <p:nvGrpSpPr>
            <p:cNvPr id="299" name="Csoportba foglalás 29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07" name="Téglalap 30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08" name="Téglalap 30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9" name="Téglalap 30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0" name="Téglalap 30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1" name="Téglalap 31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2" name="Téglalap 31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3" name="Téglalap 31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00" name="Szövegdoboz 29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1" name="Szövegdoboz 30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02" name="Szövegdoboz 30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3" name="Szövegdoboz 30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4" name="Szövegdoboz 30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5" name="Szövegdoboz 30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6" name="Szövegdoboz 305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grpSp>
        <p:nvGrpSpPr>
          <p:cNvPr id="314" name="Csoportba foglalás 313"/>
          <p:cNvGrpSpPr/>
          <p:nvPr/>
        </p:nvGrpSpPr>
        <p:grpSpPr>
          <a:xfrm>
            <a:off x="3604192" y="3340585"/>
            <a:ext cx="999234" cy="588162"/>
            <a:chOff x="2451219" y="2817354"/>
            <a:chExt cx="999234" cy="588162"/>
          </a:xfrm>
        </p:grpSpPr>
        <p:grpSp>
          <p:nvGrpSpPr>
            <p:cNvPr id="315" name="Csoportba foglalás 31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23" name="Téglalap 32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4" name="Téglalap 32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5" name="Téglalap 32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6" name="Téglalap 32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7" name="Téglalap 32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8" name="Téglalap 32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9" name="Téglalap 32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16" name="Szövegdoboz 31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17" name="Szövegdoboz 31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18" name="Szövegdoboz 31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19" name="Szövegdoboz 31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0" name="Szövegdoboz 31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1" name="Szövegdoboz 32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22" name="Szövegdoboz 321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aphicFrame>
        <p:nvGraphicFramePr>
          <p:cNvPr id="330" name="Táblázat 3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21599"/>
              </p:ext>
            </p:extLst>
          </p:nvPr>
        </p:nvGraphicFramePr>
        <p:xfrm>
          <a:off x="-7251" y="-17680"/>
          <a:ext cx="2255178" cy="2772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031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322491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14" name="Egyenes összekötő nyíllal 213"/>
          <p:cNvCxnSpPr>
            <a:stCxn id="21" idx="6"/>
            <a:endCxn id="215" idx="2"/>
          </p:cNvCxnSpPr>
          <p:nvPr/>
        </p:nvCxnSpPr>
        <p:spPr>
          <a:xfrm flipV="1">
            <a:off x="502491" y="2175669"/>
            <a:ext cx="316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Ellipszis 214"/>
          <p:cNvSpPr/>
          <p:nvPr/>
        </p:nvSpPr>
        <p:spPr>
          <a:xfrm>
            <a:off x="3664727" y="2085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6" name="Ellipszis 215"/>
          <p:cNvSpPr/>
          <p:nvPr/>
        </p:nvSpPr>
        <p:spPr>
          <a:xfrm>
            <a:off x="3754727" y="40269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7" name="Ellipszis 216"/>
          <p:cNvSpPr/>
          <p:nvPr/>
        </p:nvSpPr>
        <p:spPr>
          <a:xfrm>
            <a:off x="7276963" y="2069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8" name="Ellipszis 217"/>
          <p:cNvSpPr/>
          <p:nvPr/>
        </p:nvSpPr>
        <p:spPr>
          <a:xfrm>
            <a:off x="10709199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9" name="Ellipszis 218"/>
          <p:cNvSpPr/>
          <p:nvPr/>
        </p:nvSpPr>
        <p:spPr>
          <a:xfrm>
            <a:off x="7276963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0" name="Ellipszis 219"/>
          <p:cNvSpPr/>
          <p:nvPr/>
        </p:nvSpPr>
        <p:spPr>
          <a:xfrm>
            <a:off x="3754727" y="596822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1" name="Ellipszis 220"/>
          <p:cNvSpPr/>
          <p:nvPr/>
        </p:nvSpPr>
        <p:spPr>
          <a:xfrm>
            <a:off x="7276963" y="5951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2" name="Egyenes összekötő nyíllal 221"/>
          <p:cNvCxnSpPr>
            <a:stCxn id="21" idx="6"/>
            <a:endCxn id="216" idx="2"/>
          </p:cNvCxnSpPr>
          <p:nvPr/>
        </p:nvCxnSpPr>
        <p:spPr>
          <a:xfrm>
            <a:off x="502491" y="4100517"/>
            <a:ext cx="325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gyenes összekötő nyíllal 223"/>
          <p:cNvCxnSpPr>
            <a:stCxn id="216" idx="4"/>
            <a:endCxn id="220" idx="0"/>
          </p:cNvCxnSpPr>
          <p:nvPr/>
        </p:nvCxnSpPr>
        <p:spPr>
          <a:xfrm>
            <a:off x="3844727" y="4206947"/>
            <a:ext cx="0" cy="176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gyenes összekötő nyíllal 224"/>
          <p:cNvCxnSpPr>
            <a:stCxn id="215" idx="6"/>
            <a:endCxn id="221" idx="2"/>
          </p:cNvCxnSpPr>
          <p:nvPr/>
        </p:nvCxnSpPr>
        <p:spPr>
          <a:xfrm>
            <a:off x="3844727" y="2175669"/>
            <a:ext cx="3432236" cy="3866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gyenes összekötő nyíllal 225"/>
          <p:cNvCxnSpPr>
            <a:stCxn id="215" idx="6"/>
            <a:endCxn id="219" idx="2"/>
          </p:cNvCxnSpPr>
          <p:nvPr/>
        </p:nvCxnSpPr>
        <p:spPr>
          <a:xfrm>
            <a:off x="3844727" y="2175669"/>
            <a:ext cx="343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gyenes összekötő nyíllal 226"/>
          <p:cNvCxnSpPr>
            <a:stCxn id="215" idx="6"/>
            <a:endCxn id="217" idx="2"/>
          </p:cNvCxnSpPr>
          <p:nvPr/>
        </p:nvCxnSpPr>
        <p:spPr>
          <a:xfrm flipV="1">
            <a:off x="3844727" y="2159239"/>
            <a:ext cx="343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gyenes összekötő nyíllal 227"/>
          <p:cNvCxnSpPr>
            <a:stCxn id="220" idx="6"/>
            <a:endCxn id="219" idx="2"/>
          </p:cNvCxnSpPr>
          <p:nvPr/>
        </p:nvCxnSpPr>
        <p:spPr>
          <a:xfrm flipV="1">
            <a:off x="3934727" y="4100517"/>
            <a:ext cx="3342236" cy="1957707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gyenes összekötő nyíllal 228"/>
          <p:cNvCxnSpPr>
            <a:stCxn id="220" idx="6"/>
            <a:endCxn id="217" idx="2"/>
          </p:cNvCxnSpPr>
          <p:nvPr/>
        </p:nvCxnSpPr>
        <p:spPr>
          <a:xfrm flipV="1">
            <a:off x="3934727" y="2159239"/>
            <a:ext cx="3342236" cy="3898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gyenes összekötő nyíllal 229"/>
          <p:cNvCxnSpPr>
            <a:stCxn id="216" idx="6"/>
            <a:endCxn id="221" idx="2"/>
          </p:cNvCxnSpPr>
          <p:nvPr/>
        </p:nvCxnSpPr>
        <p:spPr>
          <a:xfrm>
            <a:off x="3934727" y="4116947"/>
            <a:ext cx="3342236" cy="1924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gyenes összekötő nyíllal 230"/>
          <p:cNvCxnSpPr>
            <a:stCxn id="216" idx="6"/>
            <a:endCxn id="219" idx="2"/>
          </p:cNvCxnSpPr>
          <p:nvPr/>
        </p:nvCxnSpPr>
        <p:spPr>
          <a:xfrm flipV="1">
            <a:off x="3934727" y="4100517"/>
            <a:ext cx="334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gyenes összekötő nyíllal 233"/>
          <p:cNvCxnSpPr>
            <a:stCxn id="217" idx="6"/>
            <a:endCxn id="218" idx="2"/>
          </p:cNvCxnSpPr>
          <p:nvPr/>
        </p:nvCxnSpPr>
        <p:spPr>
          <a:xfrm>
            <a:off x="7456963" y="2159239"/>
            <a:ext cx="3252236" cy="1941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Egyenes összekötő nyíllal 234"/>
          <p:cNvCxnSpPr>
            <a:stCxn id="219" idx="6"/>
            <a:endCxn id="218" idx="2"/>
          </p:cNvCxnSpPr>
          <p:nvPr/>
        </p:nvCxnSpPr>
        <p:spPr>
          <a:xfrm>
            <a:off x="7456963" y="4100517"/>
            <a:ext cx="3252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221" idx="6"/>
            <a:endCxn id="218" idx="2"/>
          </p:cNvCxnSpPr>
          <p:nvPr/>
        </p:nvCxnSpPr>
        <p:spPr>
          <a:xfrm flipV="1">
            <a:off x="7456963" y="4100517"/>
            <a:ext cx="3252236" cy="194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Csoportba foglalás 68"/>
          <p:cNvGrpSpPr/>
          <p:nvPr/>
        </p:nvGrpSpPr>
        <p:grpSpPr>
          <a:xfrm>
            <a:off x="896125" y="3112785"/>
            <a:ext cx="999234" cy="588162"/>
            <a:chOff x="2451219" y="2817354"/>
            <a:chExt cx="999234" cy="588162"/>
          </a:xfrm>
        </p:grpSpPr>
        <p:grpSp>
          <p:nvGrpSpPr>
            <p:cNvPr id="70" name="Csoportba foglalás 6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8" name="Téglalap 7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2" name="Téglalap 8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3" name="Téglalap 8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4" name="Téglalap 8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1" name="Szövegdoboz 70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5" name="Szövegdoboz 74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85" name="Csoportba foglalás 84"/>
          <p:cNvGrpSpPr/>
          <p:nvPr/>
        </p:nvGrpSpPr>
        <p:grpSpPr>
          <a:xfrm>
            <a:off x="1728820" y="3792021"/>
            <a:ext cx="999234" cy="588162"/>
            <a:chOff x="2451219" y="2817354"/>
            <a:chExt cx="999234" cy="588162"/>
          </a:xfrm>
        </p:grpSpPr>
        <p:grpSp>
          <p:nvGrpSpPr>
            <p:cNvPr id="86" name="Csoportba foglalás 8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4" name="Téglalap 9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7" name="Szövegdoboz 8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101" name="Csoportba foglalás 100"/>
          <p:cNvGrpSpPr/>
          <p:nvPr/>
        </p:nvGrpSpPr>
        <p:grpSpPr>
          <a:xfrm>
            <a:off x="2854021" y="4936623"/>
            <a:ext cx="999234" cy="588162"/>
            <a:chOff x="2451219" y="2817354"/>
            <a:chExt cx="999234" cy="588162"/>
          </a:xfrm>
        </p:grpSpPr>
        <p:grpSp>
          <p:nvGrpSpPr>
            <p:cNvPr id="102" name="Csoportba foglalás 10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0" name="Téglalap 10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3" name="Szövegdoboz 10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17" name="Csoportba foglalás 116"/>
          <p:cNvGrpSpPr/>
          <p:nvPr/>
        </p:nvGrpSpPr>
        <p:grpSpPr>
          <a:xfrm>
            <a:off x="5051643" y="1603314"/>
            <a:ext cx="999234" cy="588162"/>
            <a:chOff x="2451219" y="2817354"/>
            <a:chExt cx="999234" cy="588162"/>
          </a:xfrm>
        </p:grpSpPr>
        <p:grpSp>
          <p:nvGrpSpPr>
            <p:cNvPr id="118" name="Csoportba foglalás 11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6" name="Téglalap 12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7" name="Téglalap 12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8" name="Téglalap 12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9" name="Téglalap 12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0" name="Téglalap 12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1" name="Téglalap 13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9" name="Szövegdoboz 11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0" name="Szövegdoboz 11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21" name="Szövegdoboz 12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2" name="Szövegdoboz 12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3" name="Szövegdoboz 12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4" name="Szövegdoboz 12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33" name="Csoportba foglalás 132"/>
          <p:cNvGrpSpPr/>
          <p:nvPr/>
        </p:nvGrpSpPr>
        <p:grpSpPr>
          <a:xfrm>
            <a:off x="4670715" y="2402945"/>
            <a:ext cx="999234" cy="588162"/>
            <a:chOff x="2451219" y="2817354"/>
            <a:chExt cx="999234" cy="588162"/>
          </a:xfrm>
        </p:grpSpPr>
        <p:grpSp>
          <p:nvGrpSpPr>
            <p:cNvPr id="134" name="Csoportba foglalás 13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2" name="Téglalap 14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5" name="Szövegdoboz 13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49" name="Csoportba foglalás 148"/>
          <p:cNvGrpSpPr/>
          <p:nvPr/>
        </p:nvGrpSpPr>
        <p:grpSpPr>
          <a:xfrm>
            <a:off x="3989697" y="3359955"/>
            <a:ext cx="999234" cy="588162"/>
            <a:chOff x="2451219" y="2817354"/>
            <a:chExt cx="999234" cy="588162"/>
          </a:xfrm>
        </p:grpSpPr>
        <p:grpSp>
          <p:nvGrpSpPr>
            <p:cNvPr id="166" name="Csoportba foglalás 16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4" name="Téglalap 17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75" name="Téglalap 17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6" name="Téglalap 17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7" name="Téglalap 17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8" name="Téglalap 17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9" name="Téglalap 17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67" name="Szövegdoboz 16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8" name="Szövegdoboz 16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69" name="Szövegdoboz 16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0" name="Szövegdoboz 16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1" name="Szövegdoboz 17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2" name="Szövegdoboz 17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81" name="Csoportba foglalás 180"/>
          <p:cNvGrpSpPr/>
          <p:nvPr/>
        </p:nvGrpSpPr>
        <p:grpSpPr>
          <a:xfrm>
            <a:off x="5848424" y="3798333"/>
            <a:ext cx="999234" cy="588162"/>
            <a:chOff x="2451219" y="2817354"/>
            <a:chExt cx="999234" cy="588162"/>
          </a:xfrm>
        </p:grpSpPr>
        <p:grpSp>
          <p:nvGrpSpPr>
            <p:cNvPr id="182" name="Csoportba foglalás 18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0" name="Téglalap 18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3" name="Szövegdoboz 18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97" name="Csoportba foglalás 196"/>
          <p:cNvGrpSpPr/>
          <p:nvPr/>
        </p:nvGrpSpPr>
        <p:grpSpPr>
          <a:xfrm>
            <a:off x="4000734" y="4179340"/>
            <a:ext cx="999234" cy="588162"/>
            <a:chOff x="2451219" y="2817354"/>
            <a:chExt cx="999234" cy="588162"/>
          </a:xfrm>
        </p:grpSpPr>
        <p:grpSp>
          <p:nvGrpSpPr>
            <p:cNvPr id="198" name="Csoportba foglalás 19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6" name="Téglalap 20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7" name="Téglalap 20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8" name="Téglalap 20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9" name="Téglalap 20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0" name="Téglalap 20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1" name="Téglalap 21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9" name="Szövegdoboz 19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0" name="Szövegdoboz 19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1" name="Szövegdoboz 20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2" name="Szövegdoboz 20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3" name="Szövegdoboz 20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4" name="Szövegdoboz 20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213" name="Csoportba foglalás 212"/>
          <p:cNvGrpSpPr/>
          <p:nvPr/>
        </p:nvGrpSpPr>
        <p:grpSpPr>
          <a:xfrm>
            <a:off x="8583464" y="3716436"/>
            <a:ext cx="999234" cy="588162"/>
            <a:chOff x="2451219" y="2817354"/>
            <a:chExt cx="999234" cy="588162"/>
          </a:xfrm>
        </p:grpSpPr>
        <p:grpSp>
          <p:nvGrpSpPr>
            <p:cNvPr id="233" name="Csoportba foglalás 23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6" name="Téglalap 24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0" name="Téglalap 24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1" name="Téglalap 25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2" name="Téglalap 25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8" name="Szövegdoboz 23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5" name="Szövegdoboz 244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grpSp>
        <p:nvGrpSpPr>
          <p:cNvPr id="253" name="Csoportba foglalás 252"/>
          <p:cNvGrpSpPr/>
          <p:nvPr/>
        </p:nvGrpSpPr>
        <p:grpSpPr>
          <a:xfrm>
            <a:off x="3989697" y="4822648"/>
            <a:ext cx="999234" cy="588162"/>
            <a:chOff x="2451219" y="2817354"/>
            <a:chExt cx="999234" cy="588162"/>
          </a:xfrm>
        </p:grpSpPr>
        <p:grpSp>
          <p:nvGrpSpPr>
            <p:cNvPr id="254" name="Csoportba foglalás 25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62" name="Téglalap 26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3" name="Téglalap 26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4" name="Téglalap 26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5" name="Téglalap 26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6" name="Téglalap 26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7" name="Téglalap 26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8" name="Téglalap 26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5" name="Szövegdoboz 25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69" name="Csoportba foglalás 268"/>
          <p:cNvGrpSpPr/>
          <p:nvPr/>
        </p:nvGrpSpPr>
        <p:grpSpPr>
          <a:xfrm>
            <a:off x="4871398" y="5331714"/>
            <a:ext cx="999234" cy="588162"/>
            <a:chOff x="2451219" y="2817354"/>
            <a:chExt cx="999234" cy="588162"/>
          </a:xfrm>
        </p:grpSpPr>
        <p:grpSp>
          <p:nvGrpSpPr>
            <p:cNvPr id="270" name="Csoportba foglalás 26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78" name="Téglalap 27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79" name="Téglalap 27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0" name="Téglalap 27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1" name="Téglalap 28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2" name="Téglalap 28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3" name="Téglalap 28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4" name="Téglalap 28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71" name="Szövegdoboz 270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2" name="Szövegdoboz 27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73" name="Szövegdoboz 272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4" name="Szövegdoboz 273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5" name="Szövegdoboz 274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6" name="Szövegdoboz 275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7" name="Szövegdoboz 276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285" name="Csoportba foglalás 284"/>
          <p:cNvGrpSpPr/>
          <p:nvPr/>
        </p:nvGrpSpPr>
        <p:grpSpPr>
          <a:xfrm>
            <a:off x="8583464" y="2292500"/>
            <a:ext cx="999234" cy="588162"/>
            <a:chOff x="2451219" y="2817354"/>
            <a:chExt cx="999234" cy="588162"/>
          </a:xfrm>
        </p:grpSpPr>
        <p:grpSp>
          <p:nvGrpSpPr>
            <p:cNvPr id="286" name="Csoportba foglalás 28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94" name="Téglalap 29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95" name="Téglalap 29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6" name="Téglalap 29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7" name="Téglalap 29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8" name="Téglalap 29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9" name="Téglalap 29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0" name="Téglalap 29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87" name="Szövegdoboz 28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8" name="Szövegdoboz 28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89" name="Szövegdoboz 28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0" name="Szövegdoboz 28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1" name="Szövegdoboz 29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2" name="Szövegdoboz 29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3" name="Szövegdoboz 292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301" name="Csoportba foglalás 300"/>
          <p:cNvGrpSpPr/>
          <p:nvPr/>
        </p:nvGrpSpPr>
        <p:grpSpPr>
          <a:xfrm>
            <a:off x="8638434" y="5319008"/>
            <a:ext cx="999234" cy="588162"/>
            <a:chOff x="2451219" y="2817354"/>
            <a:chExt cx="999234" cy="588162"/>
          </a:xfrm>
        </p:grpSpPr>
        <p:grpSp>
          <p:nvGrpSpPr>
            <p:cNvPr id="302" name="Csoportba foglalás 30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0" name="Téglalap 30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11" name="Téglalap 31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2" name="Téglalap 31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3" name="Téglalap 31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4" name="Téglalap 31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5" name="Téglalap 31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6" name="Téglalap 31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03" name="Szövegdoboz 30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4" name="Szövegdoboz 30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05" name="Szövegdoboz 30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6" name="Szövegdoboz 30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7" name="Szövegdoboz 30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8" name="Szövegdoboz 30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9" name="Szövegdoboz 308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  <p:graphicFrame>
        <p:nvGraphicFramePr>
          <p:cNvPr id="317" name="Táblázat 3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461395"/>
              </p:ext>
            </p:extLst>
          </p:nvPr>
        </p:nvGraphicFramePr>
        <p:xfrm>
          <a:off x="-7251" y="-17680"/>
          <a:ext cx="2255178" cy="2952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186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322491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14" name="Egyenes összekötő nyíllal 213"/>
          <p:cNvCxnSpPr>
            <a:stCxn id="21" idx="6"/>
            <a:endCxn id="215" idx="2"/>
          </p:cNvCxnSpPr>
          <p:nvPr/>
        </p:nvCxnSpPr>
        <p:spPr>
          <a:xfrm flipV="1">
            <a:off x="502491" y="2175669"/>
            <a:ext cx="3162236" cy="192484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Ellipszis 214"/>
          <p:cNvSpPr/>
          <p:nvPr/>
        </p:nvSpPr>
        <p:spPr>
          <a:xfrm>
            <a:off x="3664727" y="2085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6" name="Ellipszis 215"/>
          <p:cNvSpPr/>
          <p:nvPr/>
        </p:nvSpPr>
        <p:spPr>
          <a:xfrm>
            <a:off x="3754727" y="40269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7" name="Ellipszis 216"/>
          <p:cNvSpPr/>
          <p:nvPr/>
        </p:nvSpPr>
        <p:spPr>
          <a:xfrm>
            <a:off x="7276963" y="2069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8" name="Ellipszis 217"/>
          <p:cNvSpPr/>
          <p:nvPr/>
        </p:nvSpPr>
        <p:spPr>
          <a:xfrm>
            <a:off x="10709199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9" name="Ellipszis 218"/>
          <p:cNvSpPr/>
          <p:nvPr/>
        </p:nvSpPr>
        <p:spPr>
          <a:xfrm>
            <a:off x="7276963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0" name="Ellipszis 219"/>
          <p:cNvSpPr/>
          <p:nvPr/>
        </p:nvSpPr>
        <p:spPr>
          <a:xfrm>
            <a:off x="3754727" y="596822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1" name="Ellipszis 220"/>
          <p:cNvSpPr/>
          <p:nvPr/>
        </p:nvSpPr>
        <p:spPr>
          <a:xfrm>
            <a:off x="7276963" y="5951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2" name="Egyenes összekötő nyíllal 221"/>
          <p:cNvCxnSpPr>
            <a:stCxn id="21" idx="6"/>
            <a:endCxn id="216" idx="2"/>
          </p:cNvCxnSpPr>
          <p:nvPr/>
        </p:nvCxnSpPr>
        <p:spPr>
          <a:xfrm>
            <a:off x="502491" y="4100517"/>
            <a:ext cx="325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gyenes összekötő nyíllal 223"/>
          <p:cNvCxnSpPr>
            <a:stCxn id="216" idx="4"/>
            <a:endCxn id="220" idx="0"/>
          </p:cNvCxnSpPr>
          <p:nvPr/>
        </p:nvCxnSpPr>
        <p:spPr>
          <a:xfrm>
            <a:off x="3844727" y="4206947"/>
            <a:ext cx="0" cy="176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gyenes összekötő nyíllal 224"/>
          <p:cNvCxnSpPr>
            <a:stCxn id="215" idx="6"/>
            <a:endCxn id="221" idx="2"/>
          </p:cNvCxnSpPr>
          <p:nvPr/>
        </p:nvCxnSpPr>
        <p:spPr>
          <a:xfrm>
            <a:off x="3844727" y="2175669"/>
            <a:ext cx="3432236" cy="386612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gyenes összekötő nyíllal 225"/>
          <p:cNvCxnSpPr>
            <a:stCxn id="215" idx="6"/>
            <a:endCxn id="219" idx="2"/>
          </p:cNvCxnSpPr>
          <p:nvPr/>
        </p:nvCxnSpPr>
        <p:spPr>
          <a:xfrm>
            <a:off x="3844727" y="2175669"/>
            <a:ext cx="343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gyenes összekötő nyíllal 226"/>
          <p:cNvCxnSpPr>
            <a:stCxn id="215" idx="6"/>
            <a:endCxn id="217" idx="2"/>
          </p:cNvCxnSpPr>
          <p:nvPr/>
        </p:nvCxnSpPr>
        <p:spPr>
          <a:xfrm flipV="1">
            <a:off x="3844727" y="2159239"/>
            <a:ext cx="343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gyenes összekötő nyíllal 227"/>
          <p:cNvCxnSpPr>
            <a:stCxn id="220" idx="6"/>
            <a:endCxn id="219" idx="2"/>
          </p:cNvCxnSpPr>
          <p:nvPr/>
        </p:nvCxnSpPr>
        <p:spPr>
          <a:xfrm flipV="1">
            <a:off x="3934727" y="4100517"/>
            <a:ext cx="3342236" cy="1957707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gyenes összekötő nyíllal 228"/>
          <p:cNvCxnSpPr>
            <a:stCxn id="220" idx="6"/>
            <a:endCxn id="217" idx="2"/>
          </p:cNvCxnSpPr>
          <p:nvPr/>
        </p:nvCxnSpPr>
        <p:spPr>
          <a:xfrm flipV="1">
            <a:off x="3934727" y="2159239"/>
            <a:ext cx="3342236" cy="3898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gyenes összekötő nyíllal 229"/>
          <p:cNvCxnSpPr>
            <a:stCxn id="216" idx="6"/>
            <a:endCxn id="221" idx="2"/>
          </p:cNvCxnSpPr>
          <p:nvPr/>
        </p:nvCxnSpPr>
        <p:spPr>
          <a:xfrm>
            <a:off x="3934727" y="4116947"/>
            <a:ext cx="3342236" cy="1924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gyenes összekötő nyíllal 230"/>
          <p:cNvCxnSpPr>
            <a:stCxn id="216" idx="6"/>
            <a:endCxn id="219" idx="2"/>
          </p:cNvCxnSpPr>
          <p:nvPr/>
        </p:nvCxnSpPr>
        <p:spPr>
          <a:xfrm flipV="1">
            <a:off x="3934727" y="4100517"/>
            <a:ext cx="334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gyenes összekötő nyíllal 231"/>
          <p:cNvCxnSpPr>
            <a:stCxn id="216" idx="6"/>
            <a:endCxn id="217" idx="2"/>
          </p:cNvCxnSpPr>
          <p:nvPr/>
        </p:nvCxnSpPr>
        <p:spPr>
          <a:xfrm flipV="1">
            <a:off x="3934727" y="2159239"/>
            <a:ext cx="3342236" cy="195770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gyenes összekötő nyíllal 233"/>
          <p:cNvCxnSpPr>
            <a:stCxn id="217" idx="6"/>
            <a:endCxn id="218" idx="2"/>
          </p:cNvCxnSpPr>
          <p:nvPr/>
        </p:nvCxnSpPr>
        <p:spPr>
          <a:xfrm>
            <a:off x="7456963" y="2159239"/>
            <a:ext cx="3252236" cy="1941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Egyenes összekötő nyíllal 234"/>
          <p:cNvCxnSpPr>
            <a:stCxn id="219" idx="6"/>
            <a:endCxn id="218" idx="2"/>
          </p:cNvCxnSpPr>
          <p:nvPr/>
        </p:nvCxnSpPr>
        <p:spPr>
          <a:xfrm>
            <a:off x="7456963" y="4100517"/>
            <a:ext cx="3252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221" idx="6"/>
            <a:endCxn id="218" idx="2"/>
          </p:cNvCxnSpPr>
          <p:nvPr/>
        </p:nvCxnSpPr>
        <p:spPr>
          <a:xfrm flipV="1">
            <a:off x="7456963" y="4100517"/>
            <a:ext cx="3252236" cy="1941277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1" name="Csoportba foglalás 410"/>
          <p:cNvGrpSpPr/>
          <p:nvPr/>
        </p:nvGrpSpPr>
        <p:grpSpPr>
          <a:xfrm>
            <a:off x="5848424" y="3798333"/>
            <a:ext cx="1034342" cy="588162"/>
            <a:chOff x="2451219" y="2817354"/>
            <a:chExt cx="1034342" cy="588162"/>
          </a:xfrm>
        </p:grpSpPr>
        <p:grpSp>
          <p:nvGrpSpPr>
            <p:cNvPr id="412" name="Csoportba foglalás 41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20" name="Téglalap 41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21" name="Téglalap 42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2" name="Téglalap 42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3" name="Téglalap 42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4" name="Téglalap 42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5" name="Téglalap 42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6" name="Téglalap 42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13" name="Szövegdoboz 41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14" name="Szövegdoboz 41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15" name="Szövegdoboz 41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416" name="Szövegdoboz 41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417" name="Szövegdoboz 41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18" name="Szövegdoboz 41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419" name="Szövegdoboz 418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443" name="Csoportba foglalás 442"/>
          <p:cNvGrpSpPr/>
          <p:nvPr/>
        </p:nvGrpSpPr>
        <p:grpSpPr>
          <a:xfrm>
            <a:off x="8583464" y="3716436"/>
            <a:ext cx="1034342" cy="588162"/>
            <a:chOff x="2451219" y="2817354"/>
            <a:chExt cx="1034342" cy="588162"/>
          </a:xfrm>
        </p:grpSpPr>
        <p:grpSp>
          <p:nvGrpSpPr>
            <p:cNvPr id="444" name="Csoportba foglalás 44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52" name="Téglalap 45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53" name="Téglalap 45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4" name="Téglalap 45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5" name="Téglalap 45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6" name="Téglalap 45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7" name="Téglalap 45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8" name="Téglalap 45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45" name="Szövegdoboz 44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446" name="Szövegdoboz 44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447" name="Szövegdoboz 44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448" name="Szövegdoboz 44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449" name="Szövegdoboz 44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50" name="Szövegdoboz 44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451" name="Szövegdoboz 450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grpSp>
        <p:nvGrpSpPr>
          <p:cNvPr id="475" name="Csoportba foglalás 474"/>
          <p:cNvGrpSpPr/>
          <p:nvPr/>
        </p:nvGrpSpPr>
        <p:grpSpPr>
          <a:xfrm>
            <a:off x="4871398" y="5331714"/>
            <a:ext cx="1034342" cy="588162"/>
            <a:chOff x="2451219" y="2817354"/>
            <a:chExt cx="1034342" cy="588162"/>
          </a:xfrm>
        </p:grpSpPr>
        <p:grpSp>
          <p:nvGrpSpPr>
            <p:cNvPr id="476" name="Csoportba foglalás 47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84" name="Téglalap 48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85" name="Téglalap 48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6" name="Téglalap 48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7" name="Téglalap 48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8" name="Téglalap 48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9" name="Téglalap 48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0" name="Téglalap 48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77" name="Szövegdoboz 47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78" name="Szövegdoboz 47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79" name="Szövegdoboz 47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80" name="Szövegdoboz 479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481" name="Szövegdoboz 480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482" name="Szövegdoboz 48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483" name="Szövegdoboz 482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491" name="Csoportba foglalás 490"/>
          <p:cNvGrpSpPr/>
          <p:nvPr/>
        </p:nvGrpSpPr>
        <p:grpSpPr>
          <a:xfrm>
            <a:off x="8583464" y="2292500"/>
            <a:ext cx="1034342" cy="588162"/>
            <a:chOff x="2451219" y="2817354"/>
            <a:chExt cx="1034342" cy="588162"/>
          </a:xfrm>
        </p:grpSpPr>
        <p:grpSp>
          <p:nvGrpSpPr>
            <p:cNvPr id="492" name="Csoportba foglalás 49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00" name="Téglalap 49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01" name="Téglalap 50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2" name="Téglalap 50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3" name="Téglalap 50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4" name="Téglalap 50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5" name="Téglalap 50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6" name="Téglalap 50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93" name="Szövegdoboz 49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494" name="Szövegdoboz 49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495" name="Szövegdoboz 494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496" name="Szövegdoboz 49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497" name="Szövegdoboz 49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98" name="Szövegdoboz 49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499" name="Szövegdoboz 498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507" name="Csoportba foglalás 506"/>
          <p:cNvGrpSpPr/>
          <p:nvPr/>
        </p:nvGrpSpPr>
        <p:grpSpPr>
          <a:xfrm>
            <a:off x="8638434" y="5319008"/>
            <a:ext cx="1034342" cy="588162"/>
            <a:chOff x="2451219" y="2817354"/>
            <a:chExt cx="1034342" cy="588162"/>
          </a:xfrm>
        </p:grpSpPr>
        <p:grpSp>
          <p:nvGrpSpPr>
            <p:cNvPr id="508" name="Csoportba foglalás 50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16" name="Téglalap 51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17" name="Téglalap 51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8" name="Téglalap 51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9" name="Téglalap 51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0" name="Téglalap 51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1" name="Téglalap 52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2" name="Téglalap 52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09" name="Szövegdoboz 508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510" name="Szövegdoboz 50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11" name="Szövegdoboz 51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512" name="Szövegdoboz 51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513" name="Szövegdoboz 51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14" name="Szövegdoboz 51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515" name="Szövegdoboz 514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  <p:grpSp>
        <p:nvGrpSpPr>
          <p:cNvPr id="539" name="Csoportba foglalás 538"/>
          <p:cNvGrpSpPr/>
          <p:nvPr/>
        </p:nvGrpSpPr>
        <p:grpSpPr>
          <a:xfrm>
            <a:off x="896125" y="3112785"/>
            <a:ext cx="999234" cy="588162"/>
            <a:chOff x="2451219" y="2817354"/>
            <a:chExt cx="999234" cy="588162"/>
          </a:xfrm>
        </p:grpSpPr>
        <p:grpSp>
          <p:nvGrpSpPr>
            <p:cNvPr id="540" name="Csoportba foglalás 53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48" name="Téglalap 54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49" name="Téglalap 54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0" name="Téglalap 54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1" name="Téglalap 55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2" name="Téglalap 55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3" name="Téglalap 55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4" name="Téglalap 55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41" name="Szövegdoboz 54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42" name="Szövegdoboz 54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43" name="Szövegdoboz 54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44" name="Szövegdoboz 54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45" name="Szövegdoboz 54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46" name="Szövegdoboz 545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47" name="Szövegdoboz 546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555" name="Csoportba foglalás 554"/>
          <p:cNvGrpSpPr/>
          <p:nvPr/>
        </p:nvGrpSpPr>
        <p:grpSpPr>
          <a:xfrm>
            <a:off x="1728820" y="3792021"/>
            <a:ext cx="999234" cy="588162"/>
            <a:chOff x="2451219" y="2817354"/>
            <a:chExt cx="999234" cy="588162"/>
          </a:xfrm>
        </p:grpSpPr>
        <p:grpSp>
          <p:nvGrpSpPr>
            <p:cNvPr id="556" name="Csoportba foglalás 55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64" name="Téglalap 56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65" name="Téglalap 56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6" name="Téglalap 56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7" name="Téglalap 56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8" name="Téglalap 56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9" name="Téglalap 56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70" name="Téglalap 56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57" name="Szövegdoboz 55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58" name="Szövegdoboz 55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59" name="Szövegdoboz 55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60" name="Szövegdoboz 55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61" name="Szövegdoboz 56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62" name="Szövegdoboz 56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563" name="Szövegdoboz 562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571" name="Csoportba foglalás 570"/>
          <p:cNvGrpSpPr/>
          <p:nvPr/>
        </p:nvGrpSpPr>
        <p:grpSpPr>
          <a:xfrm>
            <a:off x="2854021" y="4936623"/>
            <a:ext cx="1034342" cy="588162"/>
            <a:chOff x="2451219" y="2817354"/>
            <a:chExt cx="1034342" cy="588162"/>
          </a:xfrm>
        </p:grpSpPr>
        <p:grpSp>
          <p:nvGrpSpPr>
            <p:cNvPr id="572" name="Csoportba foglalás 57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80" name="Téglalap 57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81" name="Téglalap 58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82" name="Téglalap 58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83" name="Téglalap 58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84" name="Téglalap 58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85" name="Téglalap 58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86" name="Téglalap 58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73" name="Szövegdoboz 57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74" name="Szövegdoboz 57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575" name="Szövegdoboz 57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76" name="Szövegdoboz 57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577" name="Szövegdoboz 57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578" name="Szövegdoboz 57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579" name="Szövegdoboz 578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587" name="Csoportba foglalás 586"/>
          <p:cNvGrpSpPr/>
          <p:nvPr/>
        </p:nvGrpSpPr>
        <p:grpSpPr>
          <a:xfrm>
            <a:off x="5051643" y="1603314"/>
            <a:ext cx="1034342" cy="588162"/>
            <a:chOff x="2451219" y="2817354"/>
            <a:chExt cx="1034342" cy="588162"/>
          </a:xfrm>
        </p:grpSpPr>
        <p:grpSp>
          <p:nvGrpSpPr>
            <p:cNvPr id="588" name="Csoportba foglalás 58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96" name="Téglalap 59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97" name="Téglalap 59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8" name="Téglalap 59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9" name="Téglalap 59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0" name="Téglalap 59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1" name="Téglalap 60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2" name="Téglalap 60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89" name="Szövegdoboz 58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90" name="Szövegdoboz 58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91" name="Szövegdoboz 59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592" name="Szövegdoboz 59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593" name="Szövegdoboz 59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94" name="Szövegdoboz 59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595" name="Szövegdoboz 594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603" name="Csoportba foglalás 602"/>
          <p:cNvGrpSpPr/>
          <p:nvPr/>
        </p:nvGrpSpPr>
        <p:grpSpPr>
          <a:xfrm>
            <a:off x="4670715" y="2402945"/>
            <a:ext cx="1034342" cy="588162"/>
            <a:chOff x="2451219" y="2817354"/>
            <a:chExt cx="1034342" cy="588162"/>
          </a:xfrm>
        </p:grpSpPr>
        <p:grpSp>
          <p:nvGrpSpPr>
            <p:cNvPr id="604" name="Csoportba foglalás 60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612" name="Téglalap 61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13" name="Téglalap 61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4" name="Téglalap 61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5" name="Téglalap 61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6" name="Téglalap 61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7" name="Téglalap 61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8" name="Téglalap 61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05" name="Szövegdoboz 60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606" name="Szövegdoboz 60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607" name="Szövegdoboz 60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608" name="Szövegdoboz 60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609" name="Szövegdoboz 60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610" name="Szövegdoboz 60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611" name="Szövegdoboz 610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619" name="Csoportba foglalás 618"/>
          <p:cNvGrpSpPr/>
          <p:nvPr/>
        </p:nvGrpSpPr>
        <p:grpSpPr>
          <a:xfrm>
            <a:off x="3532427" y="2603019"/>
            <a:ext cx="1034342" cy="588162"/>
            <a:chOff x="2451219" y="2817354"/>
            <a:chExt cx="1034342" cy="588162"/>
          </a:xfrm>
        </p:grpSpPr>
        <p:grpSp>
          <p:nvGrpSpPr>
            <p:cNvPr id="620" name="Csoportba foglalás 61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628" name="Téglalap 62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29" name="Téglalap 62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0" name="Téglalap 62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1" name="Téglalap 63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2" name="Téglalap 63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3" name="Téglalap 63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4" name="Téglalap 63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21" name="Szövegdoboz 62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622" name="Szövegdoboz 62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623" name="Szövegdoboz 62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624" name="Szövegdoboz 62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625" name="Szövegdoboz 62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26" name="Szövegdoboz 62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627" name="Szövegdoboz 626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635" name="Csoportba foglalás 634"/>
          <p:cNvGrpSpPr/>
          <p:nvPr/>
        </p:nvGrpSpPr>
        <p:grpSpPr>
          <a:xfrm>
            <a:off x="4000734" y="4179340"/>
            <a:ext cx="1034342" cy="588162"/>
            <a:chOff x="2451219" y="2817354"/>
            <a:chExt cx="1034342" cy="588162"/>
          </a:xfrm>
        </p:grpSpPr>
        <p:grpSp>
          <p:nvGrpSpPr>
            <p:cNvPr id="636" name="Csoportba foglalás 63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644" name="Téglalap 64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45" name="Téglalap 64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6" name="Téglalap 64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7" name="Téglalap 64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8" name="Téglalap 64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9" name="Téglalap 64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50" name="Téglalap 64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37" name="Szövegdoboz 63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638" name="Szövegdoboz 63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639" name="Szövegdoboz 63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640" name="Szövegdoboz 63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641" name="Szövegdoboz 64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642" name="Szövegdoboz 64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643" name="Szövegdoboz 642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651" name="Csoportba foglalás 650"/>
          <p:cNvGrpSpPr/>
          <p:nvPr/>
        </p:nvGrpSpPr>
        <p:grpSpPr>
          <a:xfrm>
            <a:off x="3989697" y="4822648"/>
            <a:ext cx="1034342" cy="588162"/>
            <a:chOff x="2451219" y="2817354"/>
            <a:chExt cx="1034342" cy="588162"/>
          </a:xfrm>
        </p:grpSpPr>
        <p:grpSp>
          <p:nvGrpSpPr>
            <p:cNvPr id="652" name="Csoportba foglalás 65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660" name="Téglalap 65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61" name="Téglalap 66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2" name="Téglalap 66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3" name="Téglalap 66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4" name="Téglalap 66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5" name="Téglalap 66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6" name="Téglalap 66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53" name="Szövegdoboz 65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654" name="Szövegdoboz 65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655" name="Szövegdoboz 65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656" name="Szövegdoboz 65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657" name="Szövegdoboz 65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658" name="Szövegdoboz 65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659" name="Szövegdoboz 658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667" name="Csoportba foglalás 666"/>
          <p:cNvGrpSpPr/>
          <p:nvPr/>
        </p:nvGrpSpPr>
        <p:grpSpPr>
          <a:xfrm>
            <a:off x="3909525" y="3390925"/>
            <a:ext cx="1034342" cy="588162"/>
            <a:chOff x="2451219" y="2817354"/>
            <a:chExt cx="1034342" cy="588162"/>
          </a:xfrm>
        </p:grpSpPr>
        <p:grpSp>
          <p:nvGrpSpPr>
            <p:cNvPr id="668" name="Csoportba foglalás 66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676" name="Téglalap 67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77" name="Téglalap 67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78" name="Téglalap 67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79" name="Téglalap 67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80" name="Téglalap 67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81" name="Téglalap 68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82" name="Téglalap 68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69" name="Szövegdoboz 66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670" name="Szövegdoboz 66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71" name="Szövegdoboz 67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672" name="Szövegdoboz 67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673" name="Szövegdoboz 672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674" name="Szövegdoboz 67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675" name="Szövegdoboz 674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aphicFrame>
        <p:nvGraphicFramePr>
          <p:cNvPr id="683" name="Táblázat 6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607424"/>
              </p:ext>
            </p:extLst>
          </p:nvPr>
        </p:nvGraphicFramePr>
        <p:xfrm>
          <a:off x="-7251" y="-17680"/>
          <a:ext cx="2255178" cy="2952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201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322491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14" name="Egyenes összekötő nyíllal 213"/>
          <p:cNvCxnSpPr>
            <a:stCxn id="21" idx="6"/>
            <a:endCxn id="215" idx="2"/>
          </p:cNvCxnSpPr>
          <p:nvPr/>
        </p:nvCxnSpPr>
        <p:spPr>
          <a:xfrm flipV="1">
            <a:off x="502491" y="2175669"/>
            <a:ext cx="316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Ellipszis 214"/>
          <p:cNvSpPr/>
          <p:nvPr/>
        </p:nvSpPr>
        <p:spPr>
          <a:xfrm>
            <a:off x="3664727" y="2085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6" name="Ellipszis 215"/>
          <p:cNvSpPr/>
          <p:nvPr/>
        </p:nvSpPr>
        <p:spPr>
          <a:xfrm>
            <a:off x="3754727" y="40269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7" name="Ellipszis 216"/>
          <p:cNvSpPr/>
          <p:nvPr/>
        </p:nvSpPr>
        <p:spPr>
          <a:xfrm>
            <a:off x="7276963" y="2069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8" name="Ellipszis 217"/>
          <p:cNvSpPr/>
          <p:nvPr/>
        </p:nvSpPr>
        <p:spPr>
          <a:xfrm>
            <a:off x="10709199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9" name="Ellipszis 218"/>
          <p:cNvSpPr/>
          <p:nvPr/>
        </p:nvSpPr>
        <p:spPr>
          <a:xfrm>
            <a:off x="7276963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0" name="Ellipszis 219"/>
          <p:cNvSpPr/>
          <p:nvPr/>
        </p:nvSpPr>
        <p:spPr>
          <a:xfrm>
            <a:off x="3754727" y="596822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1" name="Ellipszis 220"/>
          <p:cNvSpPr/>
          <p:nvPr/>
        </p:nvSpPr>
        <p:spPr>
          <a:xfrm>
            <a:off x="7276963" y="5951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2" name="Egyenes összekötő nyíllal 221"/>
          <p:cNvCxnSpPr>
            <a:stCxn id="21" idx="6"/>
            <a:endCxn id="216" idx="2"/>
          </p:cNvCxnSpPr>
          <p:nvPr/>
        </p:nvCxnSpPr>
        <p:spPr>
          <a:xfrm>
            <a:off x="502491" y="4100517"/>
            <a:ext cx="3252236" cy="1643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gyenes összekötő nyíllal 222"/>
          <p:cNvCxnSpPr>
            <a:stCxn id="21" idx="6"/>
            <a:endCxn id="220" idx="2"/>
          </p:cNvCxnSpPr>
          <p:nvPr/>
        </p:nvCxnSpPr>
        <p:spPr>
          <a:xfrm>
            <a:off x="502491" y="4100517"/>
            <a:ext cx="3252236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gyenes összekötő nyíllal 224"/>
          <p:cNvCxnSpPr>
            <a:stCxn id="215" idx="6"/>
            <a:endCxn id="221" idx="2"/>
          </p:cNvCxnSpPr>
          <p:nvPr/>
        </p:nvCxnSpPr>
        <p:spPr>
          <a:xfrm>
            <a:off x="3844727" y="2175669"/>
            <a:ext cx="3432236" cy="386612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gyenes összekötő nyíllal 225"/>
          <p:cNvCxnSpPr>
            <a:stCxn id="215" idx="6"/>
            <a:endCxn id="219" idx="2"/>
          </p:cNvCxnSpPr>
          <p:nvPr/>
        </p:nvCxnSpPr>
        <p:spPr>
          <a:xfrm>
            <a:off x="3844727" y="2175669"/>
            <a:ext cx="343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gyenes összekötő nyíllal 226"/>
          <p:cNvCxnSpPr>
            <a:stCxn id="215" idx="6"/>
            <a:endCxn id="217" idx="2"/>
          </p:cNvCxnSpPr>
          <p:nvPr/>
        </p:nvCxnSpPr>
        <p:spPr>
          <a:xfrm flipV="1">
            <a:off x="3844727" y="2159239"/>
            <a:ext cx="343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gyenes összekötő nyíllal 227"/>
          <p:cNvCxnSpPr>
            <a:stCxn id="220" idx="6"/>
            <a:endCxn id="219" idx="2"/>
          </p:cNvCxnSpPr>
          <p:nvPr/>
        </p:nvCxnSpPr>
        <p:spPr>
          <a:xfrm flipV="1">
            <a:off x="3934727" y="4100517"/>
            <a:ext cx="3342236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gyenes összekötő nyíllal 229"/>
          <p:cNvCxnSpPr>
            <a:stCxn id="216" idx="6"/>
            <a:endCxn id="221" idx="2"/>
          </p:cNvCxnSpPr>
          <p:nvPr/>
        </p:nvCxnSpPr>
        <p:spPr>
          <a:xfrm>
            <a:off x="3934727" y="4116947"/>
            <a:ext cx="3342236" cy="1924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gyenes összekötő nyíllal 231"/>
          <p:cNvCxnSpPr>
            <a:stCxn id="216" idx="6"/>
            <a:endCxn id="217" idx="2"/>
          </p:cNvCxnSpPr>
          <p:nvPr/>
        </p:nvCxnSpPr>
        <p:spPr>
          <a:xfrm flipV="1">
            <a:off x="3934727" y="2159239"/>
            <a:ext cx="3342236" cy="195770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gyenes összekötő nyíllal 233"/>
          <p:cNvCxnSpPr>
            <a:stCxn id="217" idx="6"/>
            <a:endCxn id="218" idx="2"/>
          </p:cNvCxnSpPr>
          <p:nvPr/>
        </p:nvCxnSpPr>
        <p:spPr>
          <a:xfrm>
            <a:off x="7456963" y="2159239"/>
            <a:ext cx="3252236" cy="194127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Egyenes összekötő nyíllal 234"/>
          <p:cNvCxnSpPr>
            <a:stCxn id="219" idx="6"/>
            <a:endCxn id="218" idx="2"/>
          </p:cNvCxnSpPr>
          <p:nvPr/>
        </p:nvCxnSpPr>
        <p:spPr>
          <a:xfrm>
            <a:off x="7456963" y="4100517"/>
            <a:ext cx="3252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221" idx="0"/>
            <a:endCxn id="219" idx="4"/>
          </p:cNvCxnSpPr>
          <p:nvPr/>
        </p:nvCxnSpPr>
        <p:spPr>
          <a:xfrm flipV="1">
            <a:off x="7366963" y="4190517"/>
            <a:ext cx="0" cy="176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gyenes összekötő nyíllal 236"/>
          <p:cNvCxnSpPr>
            <a:stCxn id="220" idx="6"/>
            <a:endCxn id="221" idx="2"/>
          </p:cNvCxnSpPr>
          <p:nvPr/>
        </p:nvCxnSpPr>
        <p:spPr>
          <a:xfrm flipV="1">
            <a:off x="3934727" y="6041794"/>
            <a:ext cx="334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Csoportba foglalás 68"/>
          <p:cNvGrpSpPr/>
          <p:nvPr/>
        </p:nvGrpSpPr>
        <p:grpSpPr>
          <a:xfrm>
            <a:off x="751578" y="3137267"/>
            <a:ext cx="999234" cy="588162"/>
            <a:chOff x="2451219" y="2817354"/>
            <a:chExt cx="999234" cy="588162"/>
          </a:xfrm>
        </p:grpSpPr>
        <p:grpSp>
          <p:nvGrpSpPr>
            <p:cNvPr id="70" name="Csoportba foglalás 6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8" name="Téglalap 7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2" name="Téglalap 8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3" name="Téglalap 8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4" name="Téglalap 8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1" name="Szövegdoboz 7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75" name="Szövegdoboz 7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85" name="Csoportba foglalás 84"/>
          <p:cNvGrpSpPr/>
          <p:nvPr/>
        </p:nvGrpSpPr>
        <p:grpSpPr>
          <a:xfrm>
            <a:off x="1728820" y="3792021"/>
            <a:ext cx="999234" cy="588162"/>
            <a:chOff x="2451219" y="2817354"/>
            <a:chExt cx="999234" cy="588162"/>
          </a:xfrm>
        </p:grpSpPr>
        <p:grpSp>
          <p:nvGrpSpPr>
            <p:cNvPr id="86" name="Csoportba foglalás 8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4" name="Téglalap 9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7" name="Szövegdoboz 8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101" name="Csoportba foglalás 100"/>
          <p:cNvGrpSpPr/>
          <p:nvPr/>
        </p:nvGrpSpPr>
        <p:grpSpPr>
          <a:xfrm>
            <a:off x="1592407" y="4974985"/>
            <a:ext cx="999234" cy="588162"/>
            <a:chOff x="2451219" y="2817354"/>
            <a:chExt cx="999234" cy="588162"/>
          </a:xfrm>
        </p:grpSpPr>
        <p:grpSp>
          <p:nvGrpSpPr>
            <p:cNvPr id="102" name="Csoportba foglalás 10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0" name="Téglalap 10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3" name="Szövegdoboz 10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17" name="Csoportba foglalás 116"/>
          <p:cNvGrpSpPr/>
          <p:nvPr/>
        </p:nvGrpSpPr>
        <p:grpSpPr>
          <a:xfrm>
            <a:off x="5051643" y="1603314"/>
            <a:ext cx="1034342" cy="588162"/>
            <a:chOff x="2451219" y="2817354"/>
            <a:chExt cx="1034342" cy="588162"/>
          </a:xfrm>
        </p:grpSpPr>
        <p:grpSp>
          <p:nvGrpSpPr>
            <p:cNvPr id="118" name="Csoportba foglalás 11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6" name="Téglalap 12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7" name="Téglalap 12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8" name="Téglalap 12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9" name="Téglalap 12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0" name="Téglalap 12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1" name="Téglalap 13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9" name="Szövegdoboz 11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20" name="Szövegdoboz 11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21" name="Szövegdoboz 12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22" name="Szövegdoboz 121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23" name="Szövegdoboz 12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4" name="Szövegdoboz 12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33" name="Csoportba foglalás 132"/>
          <p:cNvGrpSpPr/>
          <p:nvPr/>
        </p:nvGrpSpPr>
        <p:grpSpPr>
          <a:xfrm>
            <a:off x="4655853" y="2379484"/>
            <a:ext cx="1034342" cy="588162"/>
            <a:chOff x="2451219" y="2817354"/>
            <a:chExt cx="1034342" cy="588162"/>
          </a:xfrm>
        </p:grpSpPr>
        <p:grpSp>
          <p:nvGrpSpPr>
            <p:cNvPr id="134" name="Csoportba foglalás 13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2" name="Téglalap 14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5" name="Szövegdoboz 13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49" name="Csoportba foglalás 148"/>
          <p:cNvGrpSpPr/>
          <p:nvPr/>
        </p:nvGrpSpPr>
        <p:grpSpPr>
          <a:xfrm>
            <a:off x="3989697" y="3359955"/>
            <a:ext cx="1034342" cy="588162"/>
            <a:chOff x="2451219" y="2817354"/>
            <a:chExt cx="1034342" cy="588162"/>
          </a:xfrm>
        </p:grpSpPr>
        <p:grpSp>
          <p:nvGrpSpPr>
            <p:cNvPr id="166" name="Csoportba foglalás 16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4" name="Téglalap 17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75" name="Téglalap 17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6" name="Téglalap 17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7" name="Téglalap 17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8" name="Téglalap 17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9" name="Téglalap 17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67" name="Szövegdoboz 16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68" name="Szövegdoboz 16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69" name="Szövegdoboz 168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70" name="Szövegdoboz 16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71" name="Szövegdoboz 17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72" name="Szövegdoboz 17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81" name="Csoportba foglalás 180"/>
          <p:cNvGrpSpPr/>
          <p:nvPr/>
        </p:nvGrpSpPr>
        <p:grpSpPr>
          <a:xfrm>
            <a:off x="7361959" y="4844978"/>
            <a:ext cx="1034342" cy="588162"/>
            <a:chOff x="2451219" y="2817354"/>
            <a:chExt cx="1034342" cy="588162"/>
          </a:xfrm>
        </p:grpSpPr>
        <p:grpSp>
          <p:nvGrpSpPr>
            <p:cNvPr id="182" name="Csoportba foglalás 18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0" name="Téglalap 18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3" name="Szövegdoboz 18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grpSp>
        <p:nvGrpSpPr>
          <p:cNvPr id="197" name="Csoportba foglalás 196"/>
          <p:cNvGrpSpPr/>
          <p:nvPr/>
        </p:nvGrpSpPr>
        <p:grpSpPr>
          <a:xfrm>
            <a:off x="4000734" y="4179340"/>
            <a:ext cx="999234" cy="588162"/>
            <a:chOff x="2451219" y="2817354"/>
            <a:chExt cx="999234" cy="588162"/>
          </a:xfrm>
        </p:grpSpPr>
        <p:grpSp>
          <p:nvGrpSpPr>
            <p:cNvPr id="198" name="Csoportba foglalás 19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6" name="Téglalap 20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7" name="Téglalap 20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8" name="Téglalap 20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9" name="Téglalap 20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0" name="Téglalap 20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1" name="Téglalap 21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9" name="Szövegdoboz 19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0" name="Szövegdoboz 19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1" name="Szövegdoboz 20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02" name="Szövegdoboz 201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03" name="Szövegdoboz 20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204" name="Szövegdoboz 203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213" name="Csoportba foglalás 212"/>
          <p:cNvGrpSpPr/>
          <p:nvPr/>
        </p:nvGrpSpPr>
        <p:grpSpPr>
          <a:xfrm>
            <a:off x="4646640" y="5366398"/>
            <a:ext cx="1034342" cy="588162"/>
            <a:chOff x="2451219" y="2817354"/>
            <a:chExt cx="1034342" cy="588162"/>
          </a:xfrm>
        </p:grpSpPr>
        <p:grpSp>
          <p:nvGrpSpPr>
            <p:cNvPr id="233" name="Csoportba foglalás 23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6" name="Téglalap 24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0" name="Téglalap 24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1" name="Téglalap 25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2" name="Téglalap 25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8" name="Szövegdoboz 23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45" name="Szövegdoboz 244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253" name="Csoportba foglalás 252"/>
          <p:cNvGrpSpPr/>
          <p:nvPr/>
        </p:nvGrpSpPr>
        <p:grpSpPr>
          <a:xfrm>
            <a:off x="4999968" y="6121974"/>
            <a:ext cx="999234" cy="588162"/>
            <a:chOff x="2451219" y="2817354"/>
            <a:chExt cx="999234" cy="588162"/>
          </a:xfrm>
        </p:grpSpPr>
        <p:grpSp>
          <p:nvGrpSpPr>
            <p:cNvPr id="254" name="Csoportba foglalás 25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62" name="Téglalap 26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3" name="Téglalap 26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4" name="Téglalap 26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5" name="Téglalap 26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6" name="Téglalap 26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7" name="Téglalap 26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8" name="Téglalap 26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5" name="Szövegdoboz 25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69" name="Csoportba foglalás 268"/>
          <p:cNvGrpSpPr/>
          <p:nvPr/>
        </p:nvGrpSpPr>
        <p:grpSpPr>
          <a:xfrm>
            <a:off x="3379051" y="2516197"/>
            <a:ext cx="999234" cy="588162"/>
            <a:chOff x="2451219" y="2817354"/>
            <a:chExt cx="999234" cy="588162"/>
          </a:xfrm>
        </p:grpSpPr>
        <p:grpSp>
          <p:nvGrpSpPr>
            <p:cNvPr id="270" name="Csoportba foglalás 26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78" name="Téglalap 27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79" name="Téglalap 27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0" name="Téglalap 27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1" name="Téglalap 28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2" name="Téglalap 28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3" name="Téglalap 28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4" name="Téglalap 28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71" name="Szövegdoboz 27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72" name="Szövegdoboz 27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73" name="Szövegdoboz 27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74" name="Szövegdoboz 27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75" name="Szövegdoboz 27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76" name="Szövegdoboz 275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77" name="Szövegdoboz 276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285" name="Csoportba foglalás 284"/>
          <p:cNvGrpSpPr/>
          <p:nvPr/>
        </p:nvGrpSpPr>
        <p:grpSpPr>
          <a:xfrm>
            <a:off x="8583464" y="2292500"/>
            <a:ext cx="1034342" cy="588162"/>
            <a:chOff x="2451219" y="2817354"/>
            <a:chExt cx="1034342" cy="588162"/>
          </a:xfrm>
        </p:grpSpPr>
        <p:grpSp>
          <p:nvGrpSpPr>
            <p:cNvPr id="286" name="Csoportba foglalás 28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94" name="Téglalap 29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95" name="Téglalap 29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6" name="Téglalap 29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7" name="Téglalap 29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8" name="Téglalap 29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9" name="Téglalap 29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0" name="Téglalap 29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87" name="Szövegdoboz 286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288" name="Szövegdoboz 28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89" name="Szövegdoboz 288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290" name="Szövegdoboz 289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291" name="Szövegdoboz 29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92" name="Szövegdoboz 29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293" name="Szövegdoboz 292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301" name="Csoportba foglalás 300"/>
          <p:cNvGrpSpPr/>
          <p:nvPr/>
        </p:nvGrpSpPr>
        <p:grpSpPr>
          <a:xfrm>
            <a:off x="8582967" y="4190517"/>
            <a:ext cx="1034342" cy="588162"/>
            <a:chOff x="2451219" y="2817354"/>
            <a:chExt cx="1034342" cy="588162"/>
          </a:xfrm>
        </p:grpSpPr>
        <p:grpSp>
          <p:nvGrpSpPr>
            <p:cNvPr id="302" name="Csoportba foglalás 30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0" name="Téglalap 30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11" name="Téglalap 31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2" name="Téglalap 31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3" name="Téglalap 31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4" name="Téglalap 31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5" name="Téglalap 31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6" name="Téglalap 31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03" name="Szövegdoboz 302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304" name="Szövegdoboz 30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305" name="Szövegdoboz 304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306" name="Szövegdoboz 30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307" name="Szövegdoboz 30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308" name="Szövegdoboz 30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309" name="Szövegdoboz 308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  <p:graphicFrame>
        <p:nvGraphicFramePr>
          <p:cNvPr id="317" name="Táblázat 3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093628"/>
              </p:ext>
            </p:extLst>
          </p:nvPr>
        </p:nvGraphicFramePr>
        <p:xfrm>
          <a:off x="-7251" y="-17680"/>
          <a:ext cx="2255178" cy="2952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H,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722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322491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14" name="Egyenes összekötő nyíllal 213"/>
          <p:cNvCxnSpPr>
            <a:stCxn id="21" idx="6"/>
            <a:endCxn id="215" idx="2"/>
          </p:cNvCxnSpPr>
          <p:nvPr/>
        </p:nvCxnSpPr>
        <p:spPr>
          <a:xfrm flipV="1">
            <a:off x="502491" y="2175669"/>
            <a:ext cx="316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Ellipszis 214"/>
          <p:cNvSpPr/>
          <p:nvPr/>
        </p:nvSpPr>
        <p:spPr>
          <a:xfrm>
            <a:off x="3664727" y="2085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6" name="Ellipszis 215"/>
          <p:cNvSpPr/>
          <p:nvPr/>
        </p:nvSpPr>
        <p:spPr>
          <a:xfrm>
            <a:off x="3754727" y="40269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7" name="Ellipszis 216"/>
          <p:cNvSpPr/>
          <p:nvPr/>
        </p:nvSpPr>
        <p:spPr>
          <a:xfrm>
            <a:off x="7276963" y="2069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8" name="Ellipszis 217"/>
          <p:cNvSpPr/>
          <p:nvPr/>
        </p:nvSpPr>
        <p:spPr>
          <a:xfrm>
            <a:off x="10709199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9" name="Ellipszis 218"/>
          <p:cNvSpPr/>
          <p:nvPr/>
        </p:nvSpPr>
        <p:spPr>
          <a:xfrm>
            <a:off x="7276963" y="40105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0" name="Ellipszis 219"/>
          <p:cNvSpPr/>
          <p:nvPr/>
        </p:nvSpPr>
        <p:spPr>
          <a:xfrm>
            <a:off x="3754727" y="596822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1" name="Ellipszis 220"/>
          <p:cNvSpPr/>
          <p:nvPr/>
        </p:nvSpPr>
        <p:spPr>
          <a:xfrm>
            <a:off x="7276963" y="5951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2" name="Egyenes összekötő nyíllal 221"/>
          <p:cNvCxnSpPr>
            <a:stCxn id="21" idx="6"/>
            <a:endCxn id="216" idx="2"/>
          </p:cNvCxnSpPr>
          <p:nvPr/>
        </p:nvCxnSpPr>
        <p:spPr>
          <a:xfrm>
            <a:off x="502491" y="4100517"/>
            <a:ext cx="325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gyenes összekötő nyíllal 222"/>
          <p:cNvCxnSpPr>
            <a:stCxn id="21" idx="6"/>
            <a:endCxn id="220" idx="2"/>
          </p:cNvCxnSpPr>
          <p:nvPr/>
        </p:nvCxnSpPr>
        <p:spPr>
          <a:xfrm>
            <a:off x="502491" y="4100517"/>
            <a:ext cx="3252236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gyenes összekötő nyíllal 224"/>
          <p:cNvCxnSpPr>
            <a:stCxn id="215" idx="6"/>
            <a:endCxn id="221" idx="2"/>
          </p:cNvCxnSpPr>
          <p:nvPr/>
        </p:nvCxnSpPr>
        <p:spPr>
          <a:xfrm>
            <a:off x="3844727" y="2175669"/>
            <a:ext cx="3432236" cy="386612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gyenes összekötő nyíllal 225"/>
          <p:cNvCxnSpPr>
            <a:stCxn id="215" idx="6"/>
            <a:endCxn id="219" idx="2"/>
          </p:cNvCxnSpPr>
          <p:nvPr/>
        </p:nvCxnSpPr>
        <p:spPr>
          <a:xfrm>
            <a:off x="3844727" y="2175669"/>
            <a:ext cx="3432236" cy="1924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gyenes összekötő nyíllal 226"/>
          <p:cNvCxnSpPr>
            <a:stCxn id="215" idx="6"/>
            <a:endCxn id="217" idx="2"/>
          </p:cNvCxnSpPr>
          <p:nvPr/>
        </p:nvCxnSpPr>
        <p:spPr>
          <a:xfrm flipV="1">
            <a:off x="3844727" y="2159239"/>
            <a:ext cx="3432236" cy="1643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gyenes összekötő nyíllal 227"/>
          <p:cNvCxnSpPr>
            <a:stCxn id="220" idx="6"/>
            <a:endCxn id="219" idx="2"/>
          </p:cNvCxnSpPr>
          <p:nvPr/>
        </p:nvCxnSpPr>
        <p:spPr>
          <a:xfrm flipV="1">
            <a:off x="3934727" y="4100517"/>
            <a:ext cx="3342236" cy="195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gyenes összekötő nyíllal 229"/>
          <p:cNvCxnSpPr>
            <a:stCxn id="216" idx="6"/>
            <a:endCxn id="221" idx="2"/>
          </p:cNvCxnSpPr>
          <p:nvPr/>
        </p:nvCxnSpPr>
        <p:spPr>
          <a:xfrm>
            <a:off x="3934727" y="4116947"/>
            <a:ext cx="3342236" cy="1924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gyenes összekötő nyíllal 231"/>
          <p:cNvCxnSpPr>
            <a:stCxn id="216" idx="6"/>
            <a:endCxn id="217" idx="2"/>
          </p:cNvCxnSpPr>
          <p:nvPr/>
        </p:nvCxnSpPr>
        <p:spPr>
          <a:xfrm flipV="1">
            <a:off x="3934727" y="2159239"/>
            <a:ext cx="3342236" cy="1957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gyenes összekötő nyíllal 233"/>
          <p:cNvCxnSpPr>
            <a:stCxn id="217" idx="6"/>
            <a:endCxn id="218" idx="2"/>
          </p:cNvCxnSpPr>
          <p:nvPr/>
        </p:nvCxnSpPr>
        <p:spPr>
          <a:xfrm>
            <a:off x="7456963" y="2159239"/>
            <a:ext cx="3252236" cy="1941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Egyenes összekötő nyíllal 234"/>
          <p:cNvCxnSpPr>
            <a:stCxn id="219" idx="6"/>
            <a:endCxn id="218" idx="2"/>
          </p:cNvCxnSpPr>
          <p:nvPr/>
        </p:nvCxnSpPr>
        <p:spPr>
          <a:xfrm>
            <a:off x="7456963" y="4100517"/>
            <a:ext cx="3252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221" idx="0"/>
            <a:endCxn id="219" idx="4"/>
          </p:cNvCxnSpPr>
          <p:nvPr/>
        </p:nvCxnSpPr>
        <p:spPr>
          <a:xfrm flipV="1">
            <a:off x="7366963" y="4190517"/>
            <a:ext cx="0" cy="176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gyenes összekötő nyíllal 236"/>
          <p:cNvCxnSpPr>
            <a:stCxn id="220" idx="6"/>
            <a:endCxn id="221" idx="2"/>
          </p:cNvCxnSpPr>
          <p:nvPr/>
        </p:nvCxnSpPr>
        <p:spPr>
          <a:xfrm flipV="1">
            <a:off x="3934727" y="6041794"/>
            <a:ext cx="3342236" cy="1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7" name="Csoportba foglalás 346"/>
          <p:cNvGrpSpPr/>
          <p:nvPr/>
        </p:nvGrpSpPr>
        <p:grpSpPr>
          <a:xfrm>
            <a:off x="1583992" y="2835797"/>
            <a:ext cx="999234" cy="588162"/>
            <a:chOff x="2451219" y="2817354"/>
            <a:chExt cx="999234" cy="588162"/>
          </a:xfrm>
        </p:grpSpPr>
        <p:grpSp>
          <p:nvGrpSpPr>
            <p:cNvPr id="348" name="Csoportba foglalás 34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6" name="Téglalap 35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57" name="Téglalap 35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8" name="Téglalap 35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9" name="Téglalap 35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49" name="Szövegdoboz 34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0" name="Szövegdoboz 34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51" name="Szövegdoboz 35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2" name="Szövegdoboz 35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363" name="Csoportba foglalás 362"/>
          <p:cNvGrpSpPr/>
          <p:nvPr/>
        </p:nvGrpSpPr>
        <p:grpSpPr>
          <a:xfrm>
            <a:off x="1728820" y="3792021"/>
            <a:ext cx="999234" cy="588162"/>
            <a:chOff x="2451219" y="2817354"/>
            <a:chExt cx="999234" cy="588162"/>
          </a:xfrm>
        </p:grpSpPr>
        <p:grpSp>
          <p:nvGrpSpPr>
            <p:cNvPr id="364" name="Csoportba foglalás 36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72" name="Téglalap 37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73" name="Téglalap 37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4" name="Téglalap 37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5" name="Téglalap 37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6" name="Téglalap 37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7" name="Téglalap 37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8" name="Téglalap 37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65" name="Szövegdoboz 36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66" name="Szövegdoboz 36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67" name="Szövegdoboz 36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68" name="Szövegdoboz 36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69" name="Szövegdoboz 36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70" name="Szövegdoboz 36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71" name="Szövegdoboz 370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379" name="Csoportba foglalás 378"/>
          <p:cNvGrpSpPr/>
          <p:nvPr/>
        </p:nvGrpSpPr>
        <p:grpSpPr>
          <a:xfrm>
            <a:off x="1592407" y="4974985"/>
            <a:ext cx="999234" cy="588162"/>
            <a:chOff x="2451219" y="2817354"/>
            <a:chExt cx="999234" cy="588162"/>
          </a:xfrm>
        </p:grpSpPr>
        <p:grpSp>
          <p:nvGrpSpPr>
            <p:cNvPr id="380" name="Csoportba foglalás 37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88" name="Téglalap 38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89" name="Téglalap 38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0" name="Téglalap 38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1" name="Téglalap 39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2" name="Téglalap 39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3" name="Téglalap 39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4" name="Téglalap 39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81" name="Szövegdoboz 380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2" name="Szövegdoboz 38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383" name="Szövegdoboz 382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4" name="Szövegdoboz 383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5" name="Szövegdoboz 384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6" name="Szövegdoboz 385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87" name="Szövegdoboz 386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411" name="Csoportba foglalás 410"/>
          <p:cNvGrpSpPr/>
          <p:nvPr/>
        </p:nvGrpSpPr>
        <p:grpSpPr>
          <a:xfrm>
            <a:off x="4655853" y="2379484"/>
            <a:ext cx="999234" cy="588162"/>
            <a:chOff x="2451219" y="2817354"/>
            <a:chExt cx="999234" cy="588162"/>
          </a:xfrm>
        </p:grpSpPr>
        <p:grpSp>
          <p:nvGrpSpPr>
            <p:cNvPr id="412" name="Csoportba foglalás 41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20" name="Téglalap 41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21" name="Téglalap 42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2" name="Téglalap 42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3" name="Téglalap 42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4" name="Téglalap 42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5" name="Téglalap 42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6" name="Téglalap 42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13" name="Szövegdoboz 41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4" name="Szövegdoboz 413"/>
            <p:cNvSpPr txBox="1"/>
            <p:nvPr/>
          </p:nvSpPr>
          <p:spPr>
            <a:xfrm>
              <a:off x="2839960" y="2817354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4-</a:t>
              </a:r>
              <a:endParaRPr lang="hu-HU" sz="1000" dirty="0"/>
            </a:p>
          </p:txBody>
        </p:sp>
        <p:sp>
          <p:nvSpPr>
            <p:cNvPr id="415" name="Szövegdoboz 41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6" name="Szövegdoboz 41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7" name="Szövegdoboz 41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8" name="Szövegdoboz 41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19" name="Szövegdoboz 418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427" name="Csoportba foglalás 426"/>
          <p:cNvGrpSpPr/>
          <p:nvPr/>
        </p:nvGrpSpPr>
        <p:grpSpPr>
          <a:xfrm>
            <a:off x="3989697" y="3359955"/>
            <a:ext cx="999234" cy="588162"/>
            <a:chOff x="2451219" y="2817354"/>
            <a:chExt cx="999234" cy="588162"/>
          </a:xfrm>
        </p:grpSpPr>
        <p:grpSp>
          <p:nvGrpSpPr>
            <p:cNvPr id="428" name="Csoportba foglalás 42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36" name="Téglalap 43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37" name="Téglalap 43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38" name="Téglalap 43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39" name="Téglalap 43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0" name="Téglalap 43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1" name="Téglalap 44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2" name="Téglalap 44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29" name="Szövegdoboz 42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0" name="Szövegdoboz 42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31" name="Szövegdoboz 43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2" name="Szövegdoboz 43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3" name="Szövegdoboz 43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4" name="Szövegdoboz 43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35" name="Szövegdoboz 434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443" name="Csoportba foglalás 442"/>
          <p:cNvGrpSpPr/>
          <p:nvPr/>
        </p:nvGrpSpPr>
        <p:grpSpPr>
          <a:xfrm>
            <a:off x="7361959" y="4844978"/>
            <a:ext cx="999234" cy="588162"/>
            <a:chOff x="2451219" y="2817354"/>
            <a:chExt cx="999234" cy="588162"/>
          </a:xfrm>
        </p:grpSpPr>
        <p:grpSp>
          <p:nvGrpSpPr>
            <p:cNvPr id="444" name="Csoportba foglalás 44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52" name="Téglalap 45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53" name="Téglalap 45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4" name="Téglalap 45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5" name="Téglalap 45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6" name="Téglalap 45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7" name="Téglalap 45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8" name="Téglalap 45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45" name="Szövegdoboz 44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46" name="Szövegdoboz 44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4</a:t>
              </a:r>
              <a:endParaRPr lang="hu-HU" sz="1000" dirty="0"/>
            </a:p>
          </p:txBody>
        </p:sp>
        <p:sp>
          <p:nvSpPr>
            <p:cNvPr id="447" name="Szövegdoboz 44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48" name="Szövegdoboz 44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49" name="Szövegdoboz 44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50" name="Szövegdoboz 44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51" name="Szövegdoboz 450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459" name="Csoportba foglalás 458"/>
          <p:cNvGrpSpPr/>
          <p:nvPr/>
        </p:nvGrpSpPr>
        <p:grpSpPr>
          <a:xfrm>
            <a:off x="4000734" y="4179340"/>
            <a:ext cx="999234" cy="588162"/>
            <a:chOff x="2451219" y="2817354"/>
            <a:chExt cx="999234" cy="588162"/>
          </a:xfrm>
        </p:grpSpPr>
        <p:grpSp>
          <p:nvGrpSpPr>
            <p:cNvPr id="460" name="Csoportba foglalás 45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68" name="Téglalap 46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69" name="Téglalap 46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0" name="Téglalap 46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1" name="Téglalap 47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1" name="Szövegdoboz 460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2" name="Szövegdoboz 46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63" name="Szövegdoboz 462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4" name="Szövegdoboz 463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475" name="Csoportba foglalás 474"/>
          <p:cNvGrpSpPr/>
          <p:nvPr/>
        </p:nvGrpSpPr>
        <p:grpSpPr>
          <a:xfrm>
            <a:off x="4646640" y="5366398"/>
            <a:ext cx="999234" cy="588162"/>
            <a:chOff x="2451219" y="2817354"/>
            <a:chExt cx="999234" cy="588162"/>
          </a:xfrm>
        </p:grpSpPr>
        <p:grpSp>
          <p:nvGrpSpPr>
            <p:cNvPr id="476" name="Csoportba foglalás 47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84" name="Téglalap 48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85" name="Téglalap 48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6" name="Téglalap 48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7" name="Téglalap 48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8" name="Téglalap 48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89" name="Téglalap 48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0" name="Téglalap 48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77" name="Szövegdoboz 47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8" name="Szövegdoboz 47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479" name="Szövegdoboz 47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0" name="Szövegdoboz 47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1" name="Szövegdoboz 48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2" name="Szövegdoboz 48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83" name="Szövegdoboz 482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491" name="Csoportba foglalás 490"/>
          <p:cNvGrpSpPr/>
          <p:nvPr/>
        </p:nvGrpSpPr>
        <p:grpSpPr>
          <a:xfrm>
            <a:off x="4999968" y="6121974"/>
            <a:ext cx="999234" cy="588162"/>
            <a:chOff x="2451219" y="2817354"/>
            <a:chExt cx="999234" cy="588162"/>
          </a:xfrm>
        </p:grpSpPr>
        <p:grpSp>
          <p:nvGrpSpPr>
            <p:cNvPr id="492" name="Csoportba foglalás 49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00" name="Téglalap 49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01" name="Téglalap 50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2" name="Téglalap 50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3" name="Téglalap 50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4" name="Téglalap 50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5" name="Téglalap 50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6" name="Téglalap 50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93" name="Szövegdoboz 492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4" name="Szövegdoboz 49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495" name="Szövegdoboz 494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6" name="Szövegdoboz 495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7" name="Szövegdoboz 496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8" name="Szövegdoboz 497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99" name="Szövegdoboz 498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507" name="Csoportba foglalás 506"/>
          <p:cNvGrpSpPr/>
          <p:nvPr/>
        </p:nvGrpSpPr>
        <p:grpSpPr>
          <a:xfrm>
            <a:off x="3379051" y="2516197"/>
            <a:ext cx="999234" cy="588162"/>
            <a:chOff x="2451219" y="2817354"/>
            <a:chExt cx="999234" cy="588162"/>
          </a:xfrm>
        </p:grpSpPr>
        <p:grpSp>
          <p:nvGrpSpPr>
            <p:cNvPr id="508" name="Csoportba foglalás 50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16" name="Téglalap 51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17" name="Téglalap 51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8" name="Téglalap 51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9" name="Téglalap 51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0" name="Téglalap 51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1" name="Téglalap 52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2" name="Téglalap 52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09" name="Szövegdoboz 508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0" name="Szövegdoboz 50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11" name="Szövegdoboz 510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2" name="Szövegdoboz 511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3" name="Szövegdoboz 512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4" name="Szövegdoboz 513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5" name="Szövegdoboz 514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523" name="Csoportba foglalás 522"/>
          <p:cNvGrpSpPr/>
          <p:nvPr/>
        </p:nvGrpSpPr>
        <p:grpSpPr>
          <a:xfrm>
            <a:off x="8583464" y="2292500"/>
            <a:ext cx="999234" cy="588162"/>
            <a:chOff x="2451219" y="2817354"/>
            <a:chExt cx="999234" cy="588162"/>
          </a:xfrm>
        </p:grpSpPr>
        <p:grpSp>
          <p:nvGrpSpPr>
            <p:cNvPr id="524" name="Csoportba foglalás 52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32" name="Téglalap 53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33" name="Téglalap 53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4" name="Téglalap 53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5" name="Téglalap 53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6" name="Téglalap 53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7" name="Téglalap 53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8" name="Téglalap 53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25" name="Szövegdoboz 52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6" name="Szövegdoboz 52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527" name="Szövegdoboz 52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8" name="Szövegdoboz 52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9" name="Szövegdoboz 52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30" name="Szövegdoboz 52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31" name="Szövegdoboz 530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539" name="Csoportba foglalás 538"/>
          <p:cNvGrpSpPr/>
          <p:nvPr/>
        </p:nvGrpSpPr>
        <p:grpSpPr>
          <a:xfrm>
            <a:off x="8582967" y="4190517"/>
            <a:ext cx="999234" cy="588162"/>
            <a:chOff x="2451219" y="2817354"/>
            <a:chExt cx="999234" cy="588162"/>
          </a:xfrm>
        </p:grpSpPr>
        <p:grpSp>
          <p:nvGrpSpPr>
            <p:cNvPr id="540" name="Csoportba foglalás 53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48" name="Téglalap 54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49" name="Téglalap 54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0" name="Téglalap 54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1" name="Téglalap 55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2" name="Téglalap 55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3" name="Téglalap 55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54" name="Téglalap 55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41" name="Szövegdoboz 540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2" name="Szövegdoboz 54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543" name="Szövegdoboz 542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4" name="Szövegdoboz 543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5" name="Szövegdoboz 544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6" name="Szövegdoboz 545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7" name="Szövegdoboz 546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grpSp>
        <p:nvGrpSpPr>
          <p:cNvPr id="555" name="Csoportba foglalás 554"/>
          <p:cNvGrpSpPr/>
          <p:nvPr/>
        </p:nvGrpSpPr>
        <p:grpSpPr>
          <a:xfrm>
            <a:off x="5060585" y="1572862"/>
            <a:ext cx="999234" cy="588162"/>
            <a:chOff x="2451219" y="2817354"/>
            <a:chExt cx="999234" cy="588162"/>
          </a:xfrm>
        </p:grpSpPr>
        <p:grpSp>
          <p:nvGrpSpPr>
            <p:cNvPr id="556" name="Csoportba foglalás 55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64" name="Téglalap 56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65" name="Téglalap 56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6" name="Téglalap 56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7" name="Téglalap 56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8" name="Téglalap 56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9" name="Téglalap 56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70" name="Téglalap 56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57" name="Szövegdoboz 55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58" name="Szövegdoboz 55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59" name="Szövegdoboz 55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0" name="Szövegdoboz 55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1" name="Szövegdoboz 56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2" name="Szövegdoboz 56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3" name="Szövegdoboz 562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aphicFrame>
        <p:nvGraphicFramePr>
          <p:cNvPr id="571" name="Táblázat 5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167847"/>
              </p:ext>
            </p:extLst>
          </p:nvPr>
        </p:nvGraphicFramePr>
        <p:xfrm>
          <a:off x="-7251" y="-17680"/>
          <a:ext cx="2255178" cy="2772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G,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43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322491" y="1603314"/>
            <a:ext cx="10566708" cy="5106822"/>
            <a:chOff x="322491" y="1603314"/>
            <a:chExt cx="10566708" cy="5106822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8" idx="2"/>
            </p:cNvCxnSpPr>
            <p:nvPr/>
          </p:nvCxnSpPr>
          <p:spPr>
            <a:xfrm flipV="1">
              <a:off x="3934727" y="4100517"/>
              <a:ext cx="6774472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8" idx="2"/>
            </p:cNvCxnSpPr>
            <p:nvPr/>
          </p:nvCxnSpPr>
          <p:spPr>
            <a:xfrm flipV="1">
              <a:off x="3934727" y="4100517"/>
              <a:ext cx="6774472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Csoportba foglalás 68"/>
            <p:cNvGrpSpPr/>
            <p:nvPr/>
          </p:nvGrpSpPr>
          <p:grpSpPr>
            <a:xfrm>
              <a:off x="1583992" y="2835797"/>
              <a:ext cx="999234" cy="588162"/>
              <a:chOff x="2451219" y="2817354"/>
              <a:chExt cx="999234" cy="588162"/>
            </a:xfrm>
          </p:grpSpPr>
          <p:grpSp>
            <p:nvGrpSpPr>
              <p:cNvPr id="70" name="Csoportba foglalás 6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8" name="Téglalap 7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9" name="Téglalap 7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0" name="Téglalap 7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1" name="Téglalap 8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1" name="Szövegdoboz 7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2" name="Szövegdoboz 7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73" name="Szövegdoboz 7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74" name="Szövegdoboz 7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85" name="Csoportba foglalás 84"/>
            <p:cNvGrpSpPr/>
            <p:nvPr/>
          </p:nvGrpSpPr>
          <p:grpSpPr>
            <a:xfrm>
              <a:off x="1728820" y="3792021"/>
              <a:ext cx="999234" cy="588162"/>
              <a:chOff x="2451219" y="2817354"/>
              <a:chExt cx="999234" cy="588162"/>
            </a:xfrm>
          </p:grpSpPr>
          <p:grpSp>
            <p:nvGrpSpPr>
              <p:cNvPr id="86" name="Csoportba foglalás 8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4" name="Téglalap 9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5" name="Téglalap 9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6" name="Téglalap 9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7" name="Téglalap 9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7" name="Szövegdoboz 8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88" name="Szövegdoboz 8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89" name="Szövegdoboz 8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90" name="Szövegdoboz 8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01" name="Csoportba foglalás 100"/>
            <p:cNvGrpSpPr/>
            <p:nvPr/>
          </p:nvGrpSpPr>
          <p:grpSpPr>
            <a:xfrm>
              <a:off x="1592407" y="4974985"/>
              <a:ext cx="1034342" cy="588162"/>
              <a:chOff x="2451219" y="2817354"/>
              <a:chExt cx="1034342" cy="588162"/>
            </a:xfrm>
          </p:grpSpPr>
          <p:grpSp>
            <p:nvGrpSpPr>
              <p:cNvPr id="102" name="Csoportba foglalás 10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0" name="Téglalap 10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1" name="Téglalap 11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3" name="Téglalap 11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4" name="Téglalap 11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5" name="Téglalap 11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3" name="Szövegdoboz 10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04" name="Szövegdoboz 10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17" name="Csoportba foglalás 116"/>
            <p:cNvGrpSpPr/>
            <p:nvPr/>
          </p:nvGrpSpPr>
          <p:grpSpPr>
            <a:xfrm>
              <a:off x="5051643" y="1603314"/>
              <a:ext cx="1034342" cy="588162"/>
              <a:chOff x="2451219" y="2817354"/>
              <a:chExt cx="1034342" cy="588162"/>
            </a:xfrm>
          </p:grpSpPr>
          <p:grpSp>
            <p:nvGrpSpPr>
              <p:cNvPr id="118" name="Csoportba foglalás 11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6" name="Téglalap 12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7" name="Téglalap 12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8" name="Téglalap 12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9" name="Téglalap 12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19" name="Szövegdoboz 11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20" name="Szövegdoboz 11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21" name="Szövegdoboz 12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2" name="Szövegdoboz 12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33" name="Csoportba foglalás 132"/>
            <p:cNvGrpSpPr/>
            <p:nvPr/>
          </p:nvGrpSpPr>
          <p:grpSpPr>
            <a:xfrm>
              <a:off x="3934727" y="2463471"/>
              <a:ext cx="1034342" cy="588162"/>
              <a:chOff x="2451219" y="2817354"/>
              <a:chExt cx="1034342" cy="588162"/>
            </a:xfrm>
          </p:grpSpPr>
          <p:grpSp>
            <p:nvGrpSpPr>
              <p:cNvPr id="134" name="Csoportba foglalás 13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2" name="Téglalap 14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3" name="Téglalap 14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5" name="Szövegdoboz 13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36" name="Szövegdoboz 13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81" name="Csoportba foglalás 180"/>
            <p:cNvGrpSpPr/>
            <p:nvPr/>
          </p:nvGrpSpPr>
          <p:grpSpPr>
            <a:xfrm>
              <a:off x="6521821" y="3716435"/>
              <a:ext cx="1034342" cy="588162"/>
              <a:chOff x="2451219" y="2817354"/>
              <a:chExt cx="1034342" cy="588162"/>
            </a:xfrm>
          </p:grpSpPr>
          <p:grpSp>
            <p:nvGrpSpPr>
              <p:cNvPr id="182" name="Csoportba foglalás 18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0" name="Téglalap 18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1" name="Téglalap 19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3" name="Téglalap 19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4" name="Téglalap 19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5" name="Téglalap 19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3" name="Szövegdoboz 18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84" name="Szövegdoboz 18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86" name="Szövegdoboz 18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87" name="Szövegdoboz 18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88" name="Szövegdoboz 18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97" name="Csoportba foglalás 196"/>
            <p:cNvGrpSpPr/>
            <p:nvPr/>
          </p:nvGrpSpPr>
          <p:grpSpPr>
            <a:xfrm>
              <a:off x="4000734" y="4179340"/>
              <a:ext cx="1034342" cy="588162"/>
              <a:chOff x="2451219" y="2817354"/>
              <a:chExt cx="1034342" cy="588162"/>
            </a:xfrm>
          </p:grpSpPr>
          <p:grpSp>
            <p:nvGrpSpPr>
              <p:cNvPr id="198" name="Csoportba foglalás 19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6" name="Téglalap 20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7" name="Téglalap 20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8" name="Téglalap 20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9" name="Téglalap 20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0" name="Téglalap 20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1" name="Téglalap 21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2" name="Téglalap 21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99" name="Szövegdoboz 19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00" name="Szövegdoboz 19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01" name="Szövegdoboz 20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02" name="Szövegdoboz 20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03" name="Szövegdoboz 20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4" name="Szövegdoboz 20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05" name="Szövegdoboz 204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13" name="Csoportba foglalás 212"/>
            <p:cNvGrpSpPr/>
            <p:nvPr/>
          </p:nvGrpSpPr>
          <p:grpSpPr>
            <a:xfrm>
              <a:off x="4646640" y="5366398"/>
              <a:ext cx="1034342" cy="588162"/>
              <a:chOff x="2451219" y="2817354"/>
              <a:chExt cx="1034342" cy="588162"/>
            </a:xfrm>
          </p:grpSpPr>
          <p:grpSp>
            <p:nvGrpSpPr>
              <p:cNvPr id="219" name="Csoportba foglalás 21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43" name="Téglalap 24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44" name="Téglalap 24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5" name="Téglalap 24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6" name="Téglalap 24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7" name="Téglalap 24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8" name="Téglalap 24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9" name="Téglalap 24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6" name="Szövegdoboz 22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33" name="Szövegdoboz 23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35" name="Szövegdoboz 23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38" name="Szövegdoboz 23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39" name="Szövegdoboz 23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40" name="Szövegdoboz 23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42" name="Szövegdoboz 241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250" name="Csoportba foglalás 249"/>
            <p:cNvGrpSpPr/>
            <p:nvPr/>
          </p:nvGrpSpPr>
          <p:grpSpPr>
            <a:xfrm>
              <a:off x="4999968" y="6121974"/>
              <a:ext cx="1034342" cy="588162"/>
              <a:chOff x="2451219" y="2817354"/>
              <a:chExt cx="1034342" cy="588162"/>
            </a:xfrm>
          </p:grpSpPr>
          <p:grpSp>
            <p:nvGrpSpPr>
              <p:cNvPr id="251" name="Csoportba foglalás 25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59" name="Téglalap 25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0" name="Téglalap 25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1" name="Téglalap 26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2" name="Téglalap 26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3" name="Téglalap 26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4" name="Téglalap 26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5" name="Téglalap 26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52" name="Szövegdoboz 25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53" name="Szövegdoboz 25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54" name="Szövegdoboz 25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55" name="Szövegdoboz 25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56" name="Szövegdoboz 25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57" name="Szövegdoboz 25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58" name="Szövegdoboz 257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66" name="Csoportba foglalás 265"/>
            <p:cNvGrpSpPr/>
            <p:nvPr/>
          </p:nvGrpSpPr>
          <p:grpSpPr>
            <a:xfrm>
              <a:off x="3607935" y="4934726"/>
              <a:ext cx="1034342" cy="588162"/>
              <a:chOff x="2451219" y="2817354"/>
              <a:chExt cx="1034342" cy="588162"/>
            </a:xfrm>
          </p:grpSpPr>
          <p:grpSp>
            <p:nvGrpSpPr>
              <p:cNvPr id="267" name="Csoportba foglalás 26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75" name="Téglalap 27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76" name="Téglalap 27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7" name="Téglalap 27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8" name="Téglalap 27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9" name="Téglalap 27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0" name="Téglalap 27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1" name="Téglalap 28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68" name="Szövegdoboz 26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69" name="Szövegdoboz 26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0" name="Szövegdoboz 26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71" name="Szövegdoboz 270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72" name="Szövegdoboz 27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73" name="Szövegdoboz 27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74" name="Szövegdoboz 273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282" name="Csoportba foglalás 281"/>
            <p:cNvGrpSpPr/>
            <p:nvPr/>
          </p:nvGrpSpPr>
          <p:grpSpPr>
            <a:xfrm>
              <a:off x="8583464" y="2292500"/>
              <a:ext cx="1034342" cy="588162"/>
              <a:chOff x="2451219" y="2817354"/>
              <a:chExt cx="1034342" cy="588162"/>
            </a:xfrm>
          </p:grpSpPr>
          <p:grpSp>
            <p:nvGrpSpPr>
              <p:cNvPr id="283" name="Csoportba foglalás 28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91" name="Téglalap 29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92" name="Téglalap 29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3" name="Téglalap 29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4" name="Téglalap 29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5" name="Téglalap 29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6" name="Téglalap 29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7" name="Téglalap 29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84" name="Szövegdoboz 28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85" name="Szövegdoboz 28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86" name="Szövegdoboz 285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87" name="Szövegdoboz 286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88" name="Szövegdoboz 28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89" name="Szövegdoboz 28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90" name="Szövegdoboz 289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298" name="Csoportba foglalás 297"/>
            <p:cNvGrpSpPr/>
            <p:nvPr/>
          </p:nvGrpSpPr>
          <p:grpSpPr>
            <a:xfrm>
              <a:off x="8583464" y="5561614"/>
              <a:ext cx="1034342" cy="588162"/>
              <a:chOff x="2451219" y="2817354"/>
              <a:chExt cx="1034342" cy="588162"/>
            </a:xfrm>
          </p:grpSpPr>
          <p:grpSp>
            <p:nvGrpSpPr>
              <p:cNvPr id="299" name="Csoportba foglalás 29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07" name="Téglalap 30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08" name="Téglalap 30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9" name="Téglalap 30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0" name="Téglalap 30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1" name="Téglalap 31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2" name="Téglalap 31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3" name="Téglalap 31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0" name="Szövegdoboz 299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301" name="Szövegdoboz 30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02" name="Szövegdoboz 301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303" name="Szövegdoboz 302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304" name="Szövegdoboz 30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05" name="Szövegdoboz 30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306" name="Szövegdoboz 305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314" name="Csoportba foglalás 313"/>
            <p:cNvGrpSpPr/>
            <p:nvPr/>
          </p:nvGrpSpPr>
          <p:grpSpPr>
            <a:xfrm>
              <a:off x="3604192" y="3340585"/>
              <a:ext cx="1034342" cy="588162"/>
              <a:chOff x="2451219" y="2817354"/>
              <a:chExt cx="1034342" cy="588162"/>
            </a:xfrm>
          </p:grpSpPr>
          <p:grpSp>
            <p:nvGrpSpPr>
              <p:cNvPr id="315" name="Csoportba foglalás 31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23" name="Téglalap 32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24" name="Téglalap 32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5" name="Téglalap 32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6" name="Téglalap 32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7" name="Téglalap 32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8" name="Téglalap 32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9" name="Téglalap 32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16" name="Szövegdoboz 31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317" name="Szövegdoboz 31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18" name="Szövegdoboz 31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319" name="Szövegdoboz 31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320" name="Szövegdoboz 31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21" name="Szövegdoboz 32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322" name="Szövegdoboz 321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</p:grpSp>
      <p:graphicFrame>
        <p:nvGraphicFramePr>
          <p:cNvPr id="330" name="Táblázat 3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97174"/>
              </p:ext>
            </p:extLst>
          </p:nvPr>
        </p:nvGraphicFramePr>
        <p:xfrm>
          <a:off x="-7251" y="-17680"/>
          <a:ext cx="2255178" cy="2764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825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Csoportba foglalás 5"/>
          <p:cNvGrpSpPr/>
          <p:nvPr/>
        </p:nvGrpSpPr>
        <p:grpSpPr>
          <a:xfrm>
            <a:off x="322491" y="1603314"/>
            <a:ext cx="10566708" cy="4544910"/>
            <a:chOff x="322491" y="1603314"/>
            <a:chExt cx="10566708" cy="4544910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Egyenes összekötő nyíllal 223"/>
            <p:cNvCxnSpPr>
              <a:stCxn id="216" idx="4"/>
              <a:endCxn id="220" idx="0"/>
            </p:cNvCxnSpPr>
            <p:nvPr/>
          </p:nvCxnSpPr>
          <p:spPr>
            <a:xfrm>
              <a:off x="3844727" y="420694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9" idx="2"/>
            </p:cNvCxnSpPr>
            <p:nvPr/>
          </p:nvCxnSpPr>
          <p:spPr>
            <a:xfrm flipV="1">
              <a:off x="3934727" y="4100517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Csoportba foglalás 68"/>
            <p:cNvGrpSpPr/>
            <p:nvPr/>
          </p:nvGrpSpPr>
          <p:grpSpPr>
            <a:xfrm>
              <a:off x="896125" y="3112785"/>
              <a:ext cx="999234" cy="588162"/>
              <a:chOff x="2451219" y="2817354"/>
              <a:chExt cx="999234" cy="588162"/>
            </a:xfrm>
          </p:grpSpPr>
          <p:grpSp>
            <p:nvGrpSpPr>
              <p:cNvPr id="70" name="Csoportba foglalás 6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8" name="Téglalap 7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9" name="Téglalap 7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0" name="Téglalap 7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1" name="Téglalap 8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1" name="Szövegdoboz 7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2" name="Szövegdoboz 7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3" name="Szövegdoboz 7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4" name="Szövegdoboz 7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85" name="Csoportba foglalás 84"/>
            <p:cNvGrpSpPr/>
            <p:nvPr/>
          </p:nvGrpSpPr>
          <p:grpSpPr>
            <a:xfrm>
              <a:off x="1728820" y="3792021"/>
              <a:ext cx="999234" cy="588162"/>
              <a:chOff x="2451219" y="2817354"/>
              <a:chExt cx="999234" cy="588162"/>
            </a:xfrm>
          </p:grpSpPr>
          <p:grpSp>
            <p:nvGrpSpPr>
              <p:cNvPr id="86" name="Csoportba foglalás 8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4" name="Téglalap 9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5" name="Téglalap 9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6" name="Téglalap 9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7" name="Téglalap 9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7" name="Szövegdoboz 8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88" name="Szövegdoboz 8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89" name="Szövegdoboz 8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90" name="Szövegdoboz 8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01" name="Csoportba foglalás 100"/>
            <p:cNvGrpSpPr/>
            <p:nvPr/>
          </p:nvGrpSpPr>
          <p:grpSpPr>
            <a:xfrm>
              <a:off x="2854021" y="4936623"/>
              <a:ext cx="999234" cy="588162"/>
              <a:chOff x="2451219" y="2817354"/>
              <a:chExt cx="999234" cy="588162"/>
            </a:xfrm>
          </p:grpSpPr>
          <p:grpSp>
            <p:nvGrpSpPr>
              <p:cNvPr id="102" name="Csoportba foglalás 10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0" name="Téglalap 10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1" name="Téglalap 11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3" name="Téglalap 11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4" name="Téglalap 11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5" name="Téglalap 11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3" name="Szövegdoboz 10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4" name="Szövegdoboz 10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117" name="Csoportba foglalás 116"/>
            <p:cNvGrpSpPr/>
            <p:nvPr/>
          </p:nvGrpSpPr>
          <p:grpSpPr>
            <a:xfrm>
              <a:off x="5051643" y="1603314"/>
              <a:ext cx="1034342" cy="588162"/>
              <a:chOff x="2451219" y="2817354"/>
              <a:chExt cx="1034342" cy="588162"/>
            </a:xfrm>
          </p:grpSpPr>
          <p:grpSp>
            <p:nvGrpSpPr>
              <p:cNvPr id="118" name="Csoportba foglalás 11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6" name="Téglalap 12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7" name="Téglalap 12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8" name="Téglalap 12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9" name="Téglalap 12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19" name="Szövegdoboz 11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20" name="Szövegdoboz 11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21" name="Szövegdoboz 12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22" name="Szövegdoboz 12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33" name="Csoportba foglalás 132"/>
            <p:cNvGrpSpPr/>
            <p:nvPr/>
          </p:nvGrpSpPr>
          <p:grpSpPr>
            <a:xfrm>
              <a:off x="4670715" y="2402945"/>
              <a:ext cx="1034342" cy="588162"/>
              <a:chOff x="2451219" y="2817354"/>
              <a:chExt cx="1034342" cy="588162"/>
            </a:xfrm>
          </p:grpSpPr>
          <p:grpSp>
            <p:nvGrpSpPr>
              <p:cNvPr id="134" name="Csoportba foglalás 13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2" name="Téglalap 14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3" name="Téglalap 14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5" name="Szövegdoboz 13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6" name="Szövegdoboz 13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49" name="Csoportba foglalás 148"/>
            <p:cNvGrpSpPr/>
            <p:nvPr/>
          </p:nvGrpSpPr>
          <p:grpSpPr>
            <a:xfrm>
              <a:off x="3989697" y="3359955"/>
              <a:ext cx="1034342" cy="588162"/>
              <a:chOff x="2451219" y="2817354"/>
              <a:chExt cx="1034342" cy="588162"/>
            </a:xfrm>
          </p:grpSpPr>
          <p:grpSp>
            <p:nvGrpSpPr>
              <p:cNvPr id="166" name="Csoportba foglalás 16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4" name="Téglalap 17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5" name="Téglalap 17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6" name="Téglalap 17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7" name="Téglalap 17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8" name="Téglalap 17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9" name="Téglalap 17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7" name="Szövegdoboz 16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8" name="Szövegdoboz 16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69" name="Szövegdoboz 16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70" name="Szövegdoboz 16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71" name="Szövegdoboz 17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72" name="Szövegdoboz 17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81" name="Csoportba foglalás 180"/>
            <p:cNvGrpSpPr/>
            <p:nvPr/>
          </p:nvGrpSpPr>
          <p:grpSpPr>
            <a:xfrm>
              <a:off x="5848424" y="3798333"/>
              <a:ext cx="1034342" cy="588162"/>
              <a:chOff x="2451219" y="2817354"/>
              <a:chExt cx="1034342" cy="588162"/>
            </a:xfrm>
          </p:grpSpPr>
          <p:grpSp>
            <p:nvGrpSpPr>
              <p:cNvPr id="182" name="Csoportba foglalás 18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0" name="Téglalap 18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1" name="Téglalap 19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3" name="Téglalap 19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4" name="Téglalap 19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5" name="Téglalap 19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3" name="Szövegdoboz 18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84" name="Szövegdoboz 18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86" name="Szövegdoboz 18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87" name="Szövegdoboz 18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88" name="Szövegdoboz 18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97" name="Csoportba foglalás 196"/>
            <p:cNvGrpSpPr/>
            <p:nvPr/>
          </p:nvGrpSpPr>
          <p:grpSpPr>
            <a:xfrm>
              <a:off x="4000734" y="4179340"/>
              <a:ext cx="1034342" cy="588162"/>
              <a:chOff x="2451219" y="2817354"/>
              <a:chExt cx="1034342" cy="588162"/>
            </a:xfrm>
          </p:grpSpPr>
          <p:grpSp>
            <p:nvGrpSpPr>
              <p:cNvPr id="198" name="Csoportba foglalás 19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6" name="Téglalap 20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7" name="Téglalap 20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8" name="Téglalap 20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9" name="Téglalap 20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0" name="Téglalap 20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1" name="Téglalap 21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2" name="Téglalap 21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99" name="Szövegdoboz 19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00" name="Szövegdoboz 19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01" name="Szövegdoboz 20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02" name="Szövegdoboz 20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03" name="Szövegdoboz 20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4" name="Szövegdoboz 20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05" name="Szövegdoboz 204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13" name="Csoportba foglalás 212"/>
            <p:cNvGrpSpPr/>
            <p:nvPr/>
          </p:nvGrpSpPr>
          <p:grpSpPr>
            <a:xfrm>
              <a:off x="8583464" y="3716436"/>
              <a:ext cx="1034342" cy="588162"/>
              <a:chOff x="2451219" y="2817354"/>
              <a:chExt cx="1034342" cy="588162"/>
            </a:xfrm>
          </p:grpSpPr>
          <p:grpSp>
            <p:nvGrpSpPr>
              <p:cNvPr id="233" name="Csoportba foglalás 23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46" name="Téglalap 24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47" name="Téglalap 24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8" name="Téglalap 24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9" name="Téglalap 24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0" name="Téglalap 24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1" name="Téglalap 25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2" name="Téglalap 25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38" name="Szövegdoboz 23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39" name="Szövegdoboz 23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40" name="Szövegdoboz 23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42" name="Szövegdoboz 24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43" name="Szövegdoboz 24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44" name="Szövegdoboz 24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45" name="Szövegdoboz 244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253" name="Csoportba foglalás 252"/>
            <p:cNvGrpSpPr/>
            <p:nvPr/>
          </p:nvGrpSpPr>
          <p:grpSpPr>
            <a:xfrm>
              <a:off x="3989697" y="4822648"/>
              <a:ext cx="1034342" cy="588162"/>
              <a:chOff x="2451219" y="2817354"/>
              <a:chExt cx="1034342" cy="588162"/>
            </a:xfrm>
          </p:grpSpPr>
          <p:grpSp>
            <p:nvGrpSpPr>
              <p:cNvPr id="254" name="Csoportba foglalás 2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62" name="Téglalap 2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3" name="Téglalap 2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4" name="Téglalap 2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5" name="Téglalap 2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6" name="Téglalap 2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7" name="Téglalap 2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8" name="Téglalap 2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55" name="Szövegdoboz 2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56" name="Szövegdoboz 2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57" name="Szövegdoboz 2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58" name="Szövegdoboz 2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59" name="Szövegdoboz 2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60" name="Szövegdoboz 25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61" name="Szövegdoboz 260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69" name="Csoportba foglalás 268"/>
            <p:cNvGrpSpPr/>
            <p:nvPr/>
          </p:nvGrpSpPr>
          <p:grpSpPr>
            <a:xfrm>
              <a:off x="4871398" y="5331714"/>
              <a:ext cx="1034342" cy="588162"/>
              <a:chOff x="2451219" y="2817354"/>
              <a:chExt cx="1034342" cy="588162"/>
            </a:xfrm>
          </p:grpSpPr>
          <p:grpSp>
            <p:nvGrpSpPr>
              <p:cNvPr id="270" name="Csoportba foglalás 26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78" name="Téglalap 27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79" name="Téglalap 27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0" name="Téglalap 27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1" name="Téglalap 28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2" name="Téglalap 28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3" name="Téglalap 28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4" name="Téglalap 28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71" name="Szövegdoboz 27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72" name="Szövegdoboz 27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3" name="Szövegdoboz 27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74" name="Szövegdoboz 27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75" name="Szövegdoboz 27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76" name="Szövegdoboz 27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77" name="Szövegdoboz 276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285" name="Csoportba foglalás 284"/>
            <p:cNvGrpSpPr/>
            <p:nvPr/>
          </p:nvGrpSpPr>
          <p:grpSpPr>
            <a:xfrm>
              <a:off x="8583464" y="2292500"/>
              <a:ext cx="1034342" cy="588162"/>
              <a:chOff x="2451219" y="2817354"/>
              <a:chExt cx="1034342" cy="588162"/>
            </a:xfrm>
          </p:grpSpPr>
          <p:grpSp>
            <p:nvGrpSpPr>
              <p:cNvPr id="286" name="Csoportba foglalás 28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94" name="Téglalap 29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95" name="Téglalap 29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6" name="Téglalap 29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7" name="Téglalap 29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8" name="Téglalap 29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9" name="Téglalap 29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0" name="Téglalap 29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87" name="Szövegdoboz 28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88" name="Szövegdoboz 28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89" name="Szövegdoboz 28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90" name="Szövegdoboz 28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91" name="Szövegdoboz 29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92" name="Szövegdoboz 29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93" name="Szövegdoboz 292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301" name="Csoportba foglalás 300"/>
            <p:cNvGrpSpPr/>
            <p:nvPr/>
          </p:nvGrpSpPr>
          <p:grpSpPr>
            <a:xfrm>
              <a:off x="8638434" y="5319008"/>
              <a:ext cx="1034342" cy="588162"/>
              <a:chOff x="2451219" y="2817354"/>
              <a:chExt cx="1034342" cy="588162"/>
            </a:xfrm>
          </p:grpSpPr>
          <p:grpSp>
            <p:nvGrpSpPr>
              <p:cNvPr id="302" name="Csoportba foglalás 30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10" name="Téglalap 30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11" name="Téglalap 31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2" name="Téglalap 31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3" name="Téglalap 31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4" name="Téglalap 31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5" name="Téglalap 31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6" name="Téglalap 31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3" name="Szövegdoboz 302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304" name="Szövegdoboz 30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05" name="Szövegdoboz 30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306" name="Szövegdoboz 30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307" name="Szövegdoboz 30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08" name="Szövegdoboz 30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309" name="Szövegdoboz 308"/>
              <p:cNvSpPr txBox="1"/>
              <p:nvPr/>
            </p:nvSpPr>
            <p:spPr>
              <a:xfrm>
                <a:off x="2839267" y="2987375"/>
                <a:ext cx="2391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L</a:t>
                </a:r>
                <a:endParaRPr lang="hu-HU" sz="1000" dirty="0"/>
              </a:p>
            </p:txBody>
          </p:sp>
        </p:grpSp>
      </p:grpSp>
      <p:graphicFrame>
        <p:nvGraphicFramePr>
          <p:cNvPr id="317" name="Táblázat 3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58151"/>
              </p:ext>
            </p:extLst>
          </p:nvPr>
        </p:nvGraphicFramePr>
        <p:xfrm>
          <a:off x="-7251" y="-17680"/>
          <a:ext cx="2255178" cy="2944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236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322491" y="1603314"/>
            <a:ext cx="10566708" cy="4544910"/>
            <a:chOff x="322491" y="1603314"/>
            <a:chExt cx="10566708" cy="4544910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Egyenes összekötő nyíllal 223"/>
            <p:cNvCxnSpPr>
              <a:stCxn id="216" idx="4"/>
              <a:endCxn id="220" idx="0"/>
            </p:cNvCxnSpPr>
            <p:nvPr/>
          </p:nvCxnSpPr>
          <p:spPr>
            <a:xfrm>
              <a:off x="3844727" y="420694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9" idx="2"/>
            </p:cNvCxnSpPr>
            <p:nvPr/>
          </p:nvCxnSpPr>
          <p:spPr>
            <a:xfrm flipV="1">
              <a:off x="3934727" y="4100517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1" name="Csoportba foglalás 410"/>
            <p:cNvGrpSpPr/>
            <p:nvPr/>
          </p:nvGrpSpPr>
          <p:grpSpPr>
            <a:xfrm>
              <a:off x="5848424" y="3798333"/>
              <a:ext cx="1034342" cy="588162"/>
              <a:chOff x="2451219" y="2817354"/>
              <a:chExt cx="1034342" cy="588162"/>
            </a:xfrm>
          </p:grpSpPr>
          <p:grpSp>
            <p:nvGrpSpPr>
              <p:cNvPr id="412" name="Csoportba foglalás 41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20" name="Téglalap 41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21" name="Téglalap 42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2" name="Téglalap 42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3" name="Téglalap 42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4" name="Téglalap 42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5" name="Téglalap 42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6" name="Téglalap 42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13" name="Szövegdoboz 41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14" name="Szövegdoboz 41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415" name="Szövegdoboz 41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16" name="Szövegdoboz 41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417" name="Szövegdoboz 41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18" name="Szövegdoboz 41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19" name="Szövegdoboz 418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443" name="Csoportba foglalás 442"/>
            <p:cNvGrpSpPr/>
            <p:nvPr/>
          </p:nvGrpSpPr>
          <p:grpSpPr>
            <a:xfrm>
              <a:off x="8583464" y="3716436"/>
              <a:ext cx="1034342" cy="588162"/>
              <a:chOff x="2451219" y="2817354"/>
              <a:chExt cx="1034342" cy="588162"/>
            </a:xfrm>
          </p:grpSpPr>
          <p:grpSp>
            <p:nvGrpSpPr>
              <p:cNvPr id="444" name="Csoportba foglalás 44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52" name="Téglalap 45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53" name="Téglalap 45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4" name="Téglalap 45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5" name="Téglalap 45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6" name="Téglalap 45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7" name="Téglalap 45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8" name="Téglalap 45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45" name="Szövegdoboz 444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46" name="Szövegdoboz 44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47" name="Szövegdoboz 44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18</a:t>
                </a:r>
                <a:endParaRPr lang="hu-HU" sz="1000" dirty="0"/>
              </a:p>
            </p:txBody>
          </p:sp>
          <p:sp>
            <p:nvSpPr>
              <p:cNvPr id="448" name="Szövegdoboz 44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49" name="Szövegdoboz 44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450" name="Szövegdoboz 44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18</a:t>
                </a:r>
                <a:endParaRPr lang="hu-HU" sz="1000" dirty="0"/>
              </a:p>
            </p:txBody>
          </p:sp>
          <p:sp>
            <p:nvSpPr>
              <p:cNvPr id="451" name="Szövegdoboz 450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475" name="Csoportba foglalás 474"/>
            <p:cNvGrpSpPr/>
            <p:nvPr/>
          </p:nvGrpSpPr>
          <p:grpSpPr>
            <a:xfrm>
              <a:off x="4871398" y="5331714"/>
              <a:ext cx="1034342" cy="588162"/>
              <a:chOff x="2451219" y="2817354"/>
              <a:chExt cx="1034342" cy="588162"/>
            </a:xfrm>
          </p:grpSpPr>
          <p:grpSp>
            <p:nvGrpSpPr>
              <p:cNvPr id="476" name="Csoportba foglalás 47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84" name="Téglalap 48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85" name="Téglalap 48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6" name="Téglalap 48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7" name="Téglalap 48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8" name="Téglalap 48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9" name="Téglalap 48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0" name="Téglalap 48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77" name="Szövegdoboz 47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78" name="Szövegdoboz 47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479" name="Szövegdoboz 47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80" name="Szövegdoboz 47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81" name="Szövegdoboz 48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82" name="Szövegdoboz 48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83" name="Szövegdoboz 482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491" name="Csoportba foglalás 490"/>
            <p:cNvGrpSpPr/>
            <p:nvPr/>
          </p:nvGrpSpPr>
          <p:grpSpPr>
            <a:xfrm>
              <a:off x="8583464" y="2292500"/>
              <a:ext cx="1034342" cy="588162"/>
              <a:chOff x="2451219" y="2817354"/>
              <a:chExt cx="1034342" cy="588162"/>
            </a:xfrm>
          </p:grpSpPr>
          <p:grpSp>
            <p:nvGrpSpPr>
              <p:cNvPr id="492" name="Csoportba foglalás 49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00" name="Téglalap 49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01" name="Téglalap 50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2" name="Téglalap 50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3" name="Téglalap 50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4" name="Téglalap 50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5" name="Téglalap 50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6" name="Téglalap 50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93" name="Szövegdoboz 492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494" name="Szövegdoboz 49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495" name="Szövegdoboz 49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496" name="Szövegdoboz 49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497" name="Szövegdoboz 49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98" name="Szövegdoboz 49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18</a:t>
                </a:r>
                <a:endParaRPr lang="hu-HU" sz="1000" dirty="0"/>
              </a:p>
            </p:txBody>
          </p:sp>
          <p:sp>
            <p:nvSpPr>
              <p:cNvPr id="499" name="Szövegdoboz 498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507" name="Csoportba foglalás 506"/>
            <p:cNvGrpSpPr/>
            <p:nvPr/>
          </p:nvGrpSpPr>
          <p:grpSpPr>
            <a:xfrm>
              <a:off x="8638434" y="5319008"/>
              <a:ext cx="1034342" cy="588162"/>
              <a:chOff x="2451219" y="2817354"/>
              <a:chExt cx="1034342" cy="588162"/>
            </a:xfrm>
          </p:grpSpPr>
          <p:grpSp>
            <p:nvGrpSpPr>
              <p:cNvPr id="508" name="Csoportba foglalás 50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16" name="Téglalap 51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17" name="Téglalap 51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18" name="Téglalap 51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19" name="Téglalap 51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0" name="Téglalap 51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1" name="Téglalap 52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2" name="Téglalap 52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09" name="Szövegdoboz 50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510" name="Szövegdoboz 50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11" name="Szövegdoboz 51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512" name="Szövegdoboz 51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513" name="Szövegdoboz 51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14" name="Szövegdoboz 51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18</a:t>
                </a:r>
                <a:endParaRPr lang="hu-HU" sz="1000" dirty="0"/>
              </a:p>
            </p:txBody>
          </p:sp>
          <p:sp>
            <p:nvSpPr>
              <p:cNvPr id="515" name="Szövegdoboz 514"/>
              <p:cNvSpPr txBox="1"/>
              <p:nvPr/>
            </p:nvSpPr>
            <p:spPr>
              <a:xfrm>
                <a:off x="2839267" y="2987375"/>
                <a:ext cx="2391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L</a:t>
                </a:r>
                <a:endParaRPr lang="hu-HU" sz="1000" dirty="0"/>
              </a:p>
            </p:txBody>
          </p:sp>
        </p:grpSp>
        <p:grpSp>
          <p:nvGrpSpPr>
            <p:cNvPr id="539" name="Csoportba foglalás 538"/>
            <p:cNvGrpSpPr/>
            <p:nvPr/>
          </p:nvGrpSpPr>
          <p:grpSpPr>
            <a:xfrm>
              <a:off x="896125" y="3112785"/>
              <a:ext cx="999234" cy="588162"/>
              <a:chOff x="2451219" y="2817354"/>
              <a:chExt cx="999234" cy="588162"/>
            </a:xfrm>
          </p:grpSpPr>
          <p:grpSp>
            <p:nvGrpSpPr>
              <p:cNvPr id="540" name="Csoportba foglalás 53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48" name="Téglalap 54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49" name="Téglalap 54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0" name="Téglalap 54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1" name="Téglalap 55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2" name="Téglalap 55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3" name="Téglalap 55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4" name="Téglalap 55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41" name="Szövegdoboz 54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42" name="Szövegdoboz 54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43" name="Szövegdoboz 54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44" name="Szövegdoboz 54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45" name="Szövegdoboz 54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46" name="Szövegdoboz 545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47" name="Szövegdoboz 546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555" name="Csoportba foglalás 554"/>
            <p:cNvGrpSpPr/>
            <p:nvPr/>
          </p:nvGrpSpPr>
          <p:grpSpPr>
            <a:xfrm>
              <a:off x="1728820" y="3792021"/>
              <a:ext cx="999234" cy="588162"/>
              <a:chOff x="2451219" y="2817354"/>
              <a:chExt cx="999234" cy="588162"/>
            </a:xfrm>
          </p:grpSpPr>
          <p:grpSp>
            <p:nvGrpSpPr>
              <p:cNvPr id="556" name="Csoportba foglalás 55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64" name="Téglalap 56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65" name="Téglalap 56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6" name="Téglalap 56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7" name="Téglalap 56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8" name="Téglalap 56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9" name="Téglalap 56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70" name="Téglalap 56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7" name="Szövegdoboz 55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58" name="Szövegdoboz 55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59" name="Szövegdoboz 55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60" name="Szövegdoboz 55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61" name="Szövegdoboz 56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62" name="Szövegdoboz 56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63" name="Szövegdoboz 562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571" name="Csoportba foglalás 570"/>
            <p:cNvGrpSpPr/>
            <p:nvPr/>
          </p:nvGrpSpPr>
          <p:grpSpPr>
            <a:xfrm>
              <a:off x="2854021" y="4936623"/>
              <a:ext cx="1034342" cy="588162"/>
              <a:chOff x="2451219" y="2817354"/>
              <a:chExt cx="1034342" cy="588162"/>
            </a:xfrm>
          </p:grpSpPr>
          <p:grpSp>
            <p:nvGrpSpPr>
              <p:cNvPr id="572" name="Csoportba foglalás 57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80" name="Téglalap 57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81" name="Téglalap 58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82" name="Téglalap 58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83" name="Téglalap 58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84" name="Téglalap 58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85" name="Téglalap 58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86" name="Téglalap 58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73" name="Szövegdoboz 57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74" name="Szövegdoboz 57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575" name="Szövegdoboz 57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76" name="Szövegdoboz 57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577" name="Szövegdoboz 57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78" name="Szövegdoboz 57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579" name="Szövegdoboz 578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587" name="Csoportba foglalás 586"/>
            <p:cNvGrpSpPr/>
            <p:nvPr/>
          </p:nvGrpSpPr>
          <p:grpSpPr>
            <a:xfrm>
              <a:off x="5051643" y="1603314"/>
              <a:ext cx="1034342" cy="588162"/>
              <a:chOff x="2451219" y="2817354"/>
              <a:chExt cx="1034342" cy="588162"/>
            </a:xfrm>
          </p:grpSpPr>
          <p:grpSp>
            <p:nvGrpSpPr>
              <p:cNvPr id="588" name="Csoportba foglalás 58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96" name="Téglalap 59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97" name="Téglalap 59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98" name="Téglalap 59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99" name="Téglalap 59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00" name="Téglalap 59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01" name="Téglalap 60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02" name="Téglalap 60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89" name="Szövegdoboz 58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90" name="Szövegdoboz 58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91" name="Szövegdoboz 59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92" name="Szövegdoboz 59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593" name="Szövegdoboz 59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594" name="Szövegdoboz 59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595" name="Szövegdoboz 594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603" name="Csoportba foglalás 602"/>
            <p:cNvGrpSpPr/>
            <p:nvPr/>
          </p:nvGrpSpPr>
          <p:grpSpPr>
            <a:xfrm>
              <a:off x="4670715" y="2402945"/>
              <a:ext cx="1034342" cy="588162"/>
              <a:chOff x="2451219" y="2817354"/>
              <a:chExt cx="1034342" cy="588162"/>
            </a:xfrm>
          </p:grpSpPr>
          <p:grpSp>
            <p:nvGrpSpPr>
              <p:cNvPr id="604" name="Csoportba foglalás 60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12" name="Téglalap 61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13" name="Téglalap 61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14" name="Téglalap 61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15" name="Téglalap 61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16" name="Téglalap 61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17" name="Téglalap 61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18" name="Téglalap 61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605" name="Szövegdoboz 60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06" name="Szövegdoboz 60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607" name="Szövegdoboz 60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608" name="Szövegdoboz 60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09" name="Szövegdoboz 60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10" name="Szövegdoboz 60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611" name="Szövegdoboz 610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619" name="Csoportba foglalás 618"/>
            <p:cNvGrpSpPr/>
            <p:nvPr/>
          </p:nvGrpSpPr>
          <p:grpSpPr>
            <a:xfrm>
              <a:off x="3532427" y="2603019"/>
              <a:ext cx="1034342" cy="588162"/>
              <a:chOff x="2451219" y="2817354"/>
              <a:chExt cx="1034342" cy="588162"/>
            </a:xfrm>
          </p:grpSpPr>
          <p:grpSp>
            <p:nvGrpSpPr>
              <p:cNvPr id="620" name="Csoportba foglalás 61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8" name="Téglalap 62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29" name="Téglalap 62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30" name="Téglalap 62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31" name="Téglalap 63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32" name="Téglalap 63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33" name="Téglalap 63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34" name="Téglalap 63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621" name="Szövegdoboz 62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22" name="Szövegdoboz 62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23" name="Szövegdoboz 62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624" name="Szövegdoboz 62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625" name="Szövegdoboz 62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26" name="Szövegdoboz 62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627" name="Szövegdoboz 626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635" name="Csoportba foglalás 634"/>
            <p:cNvGrpSpPr/>
            <p:nvPr/>
          </p:nvGrpSpPr>
          <p:grpSpPr>
            <a:xfrm>
              <a:off x="4000734" y="4179340"/>
              <a:ext cx="1034342" cy="588162"/>
              <a:chOff x="2451219" y="2817354"/>
              <a:chExt cx="1034342" cy="588162"/>
            </a:xfrm>
          </p:grpSpPr>
          <p:grpSp>
            <p:nvGrpSpPr>
              <p:cNvPr id="636" name="Csoportba foglalás 63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44" name="Téglalap 64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45" name="Téglalap 64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6" name="Téglalap 64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7" name="Téglalap 64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8" name="Téglalap 64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9" name="Téglalap 64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0" name="Téglalap 64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637" name="Szövegdoboz 63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38" name="Szövegdoboz 63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39" name="Szövegdoboz 63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640" name="Szövegdoboz 63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641" name="Szövegdoboz 64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642" name="Szövegdoboz 64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643" name="Szövegdoboz 642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651" name="Csoportba foglalás 650"/>
            <p:cNvGrpSpPr/>
            <p:nvPr/>
          </p:nvGrpSpPr>
          <p:grpSpPr>
            <a:xfrm>
              <a:off x="3989697" y="4822648"/>
              <a:ext cx="1034342" cy="588162"/>
              <a:chOff x="2451219" y="2817354"/>
              <a:chExt cx="1034342" cy="588162"/>
            </a:xfrm>
          </p:grpSpPr>
          <p:grpSp>
            <p:nvGrpSpPr>
              <p:cNvPr id="652" name="Csoportba foglalás 65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60" name="Téglalap 65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61" name="Téglalap 66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2" name="Téglalap 66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3" name="Téglalap 66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4" name="Téglalap 66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5" name="Téglalap 66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6" name="Téglalap 66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653" name="Szövegdoboz 65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54" name="Szövegdoboz 65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55" name="Szövegdoboz 65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656" name="Szövegdoboz 65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657" name="Szövegdoboz 65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58" name="Szövegdoboz 65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659" name="Szövegdoboz 658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667" name="Csoportba foglalás 666"/>
            <p:cNvGrpSpPr/>
            <p:nvPr/>
          </p:nvGrpSpPr>
          <p:grpSpPr>
            <a:xfrm>
              <a:off x="3909525" y="3390925"/>
              <a:ext cx="1034342" cy="588162"/>
              <a:chOff x="2451219" y="2817354"/>
              <a:chExt cx="1034342" cy="588162"/>
            </a:xfrm>
          </p:grpSpPr>
          <p:grpSp>
            <p:nvGrpSpPr>
              <p:cNvPr id="668" name="Csoportba foglalás 66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76" name="Téglalap 67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77" name="Téglalap 67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8" name="Téglalap 67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9" name="Téglalap 67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0" name="Téglalap 67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1" name="Téglalap 68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2" name="Téglalap 68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669" name="Szövegdoboz 66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70" name="Szövegdoboz 66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71" name="Szövegdoboz 67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72" name="Szövegdoboz 67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673" name="Szövegdoboz 672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674" name="Szövegdoboz 67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675" name="Szövegdoboz 674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</p:grpSp>
      <p:graphicFrame>
        <p:nvGraphicFramePr>
          <p:cNvPr id="683" name="Táblázat 6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585220"/>
              </p:ext>
            </p:extLst>
          </p:nvPr>
        </p:nvGraphicFramePr>
        <p:xfrm>
          <a:off x="-7251" y="-17680"/>
          <a:ext cx="2255178" cy="2944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</a:t>
                      </a:r>
                      <a:r>
                        <a:rPr lang="hu-HU" sz="1000" dirty="0" smtClean="0">
                          <a:effectLst/>
                        </a:rPr>
                        <a:t>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639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Csoportba foglalás 4"/>
          <p:cNvGrpSpPr/>
          <p:nvPr/>
        </p:nvGrpSpPr>
        <p:grpSpPr>
          <a:xfrm>
            <a:off x="322491" y="1603314"/>
            <a:ext cx="10566708" cy="5106822"/>
            <a:chOff x="322491" y="1603314"/>
            <a:chExt cx="10566708" cy="5106822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0"/>
              <a:endCxn id="219" idx="4"/>
            </p:cNvCxnSpPr>
            <p:nvPr/>
          </p:nvCxnSpPr>
          <p:spPr>
            <a:xfrm flipV="1">
              <a:off x="7366963" y="4190517"/>
              <a:ext cx="0" cy="176127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Csoportba foglalás 68"/>
            <p:cNvGrpSpPr/>
            <p:nvPr/>
          </p:nvGrpSpPr>
          <p:grpSpPr>
            <a:xfrm>
              <a:off x="751578" y="3137267"/>
              <a:ext cx="1034342" cy="588162"/>
              <a:chOff x="2451219" y="2817354"/>
              <a:chExt cx="1034342" cy="588162"/>
            </a:xfrm>
          </p:grpSpPr>
          <p:grpSp>
            <p:nvGrpSpPr>
              <p:cNvPr id="70" name="Csoportba foglalás 6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8" name="Téglalap 7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9" name="Téglalap 7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0" name="Téglalap 7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1" name="Téglalap 8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1" name="Szövegdoboz 7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2" name="Szövegdoboz 7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3" name="Szövegdoboz 7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4" name="Szövegdoboz 7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85" name="Csoportba foglalás 84"/>
            <p:cNvGrpSpPr/>
            <p:nvPr/>
          </p:nvGrpSpPr>
          <p:grpSpPr>
            <a:xfrm>
              <a:off x="1728820" y="3792021"/>
              <a:ext cx="999234" cy="588162"/>
              <a:chOff x="2451219" y="2817354"/>
              <a:chExt cx="999234" cy="588162"/>
            </a:xfrm>
          </p:grpSpPr>
          <p:grpSp>
            <p:nvGrpSpPr>
              <p:cNvPr id="86" name="Csoportba foglalás 8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4" name="Téglalap 9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5" name="Téglalap 9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6" name="Téglalap 9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7" name="Téglalap 9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7" name="Szövegdoboz 8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88" name="Szövegdoboz 8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89" name="Szövegdoboz 8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0" name="Szövegdoboz 8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01" name="Csoportba foglalás 100"/>
            <p:cNvGrpSpPr/>
            <p:nvPr/>
          </p:nvGrpSpPr>
          <p:grpSpPr>
            <a:xfrm>
              <a:off x="1592407" y="4974985"/>
              <a:ext cx="999234" cy="588162"/>
              <a:chOff x="2451219" y="2817354"/>
              <a:chExt cx="999234" cy="588162"/>
            </a:xfrm>
          </p:grpSpPr>
          <p:grpSp>
            <p:nvGrpSpPr>
              <p:cNvPr id="102" name="Csoportba foglalás 10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0" name="Téglalap 10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1" name="Téglalap 11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3" name="Téglalap 11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4" name="Téglalap 11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5" name="Téglalap 11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3" name="Szövegdoboz 10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04" name="Szövegdoboz 10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17" name="Csoportba foglalás 116"/>
            <p:cNvGrpSpPr/>
            <p:nvPr/>
          </p:nvGrpSpPr>
          <p:grpSpPr>
            <a:xfrm>
              <a:off x="5051643" y="1603314"/>
              <a:ext cx="1034342" cy="588162"/>
              <a:chOff x="2451219" y="2817354"/>
              <a:chExt cx="1034342" cy="588162"/>
            </a:xfrm>
          </p:grpSpPr>
          <p:grpSp>
            <p:nvGrpSpPr>
              <p:cNvPr id="118" name="Csoportba foglalás 11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6" name="Téglalap 12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7" name="Téglalap 12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8" name="Téglalap 12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9" name="Téglalap 12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19" name="Szövegdoboz 11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20" name="Szövegdoboz 11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21" name="Szövegdoboz 12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22" name="Szövegdoboz 12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20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21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33" name="Csoportba foglalás 132"/>
            <p:cNvGrpSpPr/>
            <p:nvPr/>
          </p:nvGrpSpPr>
          <p:grpSpPr>
            <a:xfrm>
              <a:off x="4655853" y="2379484"/>
              <a:ext cx="1034342" cy="588162"/>
              <a:chOff x="2451219" y="2817354"/>
              <a:chExt cx="1034342" cy="588162"/>
            </a:xfrm>
          </p:grpSpPr>
          <p:grpSp>
            <p:nvGrpSpPr>
              <p:cNvPr id="134" name="Csoportba foglalás 13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2" name="Téglalap 14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3" name="Téglalap 14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5" name="Szövegdoboz 13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6" name="Szövegdoboz 13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49" name="Csoportba foglalás 148"/>
            <p:cNvGrpSpPr/>
            <p:nvPr/>
          </p:nvGrpSpPr>
          <p:grpSpPr>
            <a:xfrm>
              <a:off x="3989697" y="3359955"/>
              <a:ext cx="1034342" cy="588162"/>
              <a:chOff x="2451219" y="2817354"/>
              <a:chExt cx="1034342" cy="588162"/>
            </a:xfrm>
          </p:grpSpPr>
          <p:grpSp>
            <p:nvGrpSpPr>
              <p:cNvPr id="166" name="Csoportba foglalás 16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4" name="Téglalap 17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5" name="Téglalap 17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6" name="Téglalap 17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7" name="Téglalap 17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8" name="Téglalap 17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9" name="Téglalap 17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7" name="Szövegdoboz 16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68" name="Szövegdoboz 16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9" name="Szövegdoboz 16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70" name="Szövegdoboz 16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18</a:t>
                </a:r>
                <a:endParaRPr lang="hu-HU" sz="1000" dirty="0"/>
              </a:p>
            </p:txBody>
          </p:sp>
          <p:sp>
            <p:nvSpPr>
              <p:cNvPr id="171" name="Szövegdoboz 170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72" name="Szövegdoboz 17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21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81" name="Csoportba foglalás 180"/>
            <p:cNvGrpSpPr/>
            <p:nvPr/>
          </p:nvGrpSpPr>
          <p:grpSpPr>
            <a:xfrm>
              <a:off x="7361959" y="4844978"/>
              <a:ext cx="1034342" cy="588162"/>
              <a:chOff x="2451219" y="2817354"/>
              <a:chExt cx="1034342" cy="588162"/>
            </a:xfrm>
          </p:grpSpPr>
          <p:grpSp>
            <p:nvGrpSpPr>
              <p:cNvPr id="182" name="Csoportba foglalás 18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0" name="Téglalap 18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1" name="Téglalap 19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3" name="Téglalap 19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4" name="Téglalap 19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5" name="Téglalap 19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3" name="Szövegdoboz 182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84" name="Szövegdoboz 18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86" name="Szövegdoboz 18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87" name="Szövegdoboz 18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88" name="Szövegdoboz 18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197" name="Csoportba foglalás 196"/>
            <p:cNvGrpSpPr/>
            <p:nvPr/>
          </p:nvGrpSpPr>
          <p:grpSpPr>
            <a:xfrm>
              <a:off x="4000734" y="4179340"/>
              <a:ext cx="1034342" cy="588162"/>
              <a:chOff x="2451219" y="2817354"/>
              <a:chExt cx="1034342" cy="588162"/>
            </a:xfrm>
          </p:grpSpPr>
          <p:grpSp>
            <p:nvGrpSpPr>
              <p:cNvPr id="198" name="Csoportba foglalás 19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6" name="Téglalap 20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7" name="Téglalap 20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8" name="Téglalap 20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9" name="Téglalap 20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0" name="Téglalap 20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1" name="Téglalap 21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2" name="Téglalap 21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99" name="Szövegdoboz 19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00" name="Szövegdoboz 19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01" name="Szövegdoboz 20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02" name="Szövegdoboz 20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03" name="Szövegdoboz 20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4" name="Szövegdoboz 20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05" name="Szövegdoboz 204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13" name="Csoportba foglalás 212"/>
            <p:cNvGrpSpPr/>
            <p:nvPr/>
          </p:nvGrpSpPr>
          <p:grpSpPr>
            <a:xfrm>
              <a:off x="4646640" y="5366398"/>
              <a:ext cx="1034342" cy="588162"/>
              <a:chOff x="2451219" y="2817354"/>
              <a:chExt cx="1034342" cy="588162"/>
            </a:xfrm>
          </p:grpSpPr>
          <p:grpSp>
            <p:nvGrpSpPr>
              <p:cNvPr id="233" name="Csoportba foglalás 23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46" name="Téglalap 24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47" name="Téglalap 24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8" name="Téglalap 24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9" name="Téglalap 24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0" name="Téglalap 24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1" name="Téglalap 25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2" name="Téglalap 25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38" name="Szövegdoboz 23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39" name="Szövegdoboz 23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40" name="Szövegdoboz 23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42" name="Szövegdoboz 24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43" name="Szövegdoboz 24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44" name="Szövegdoboz 24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245" name="Szövegdoboz 244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253" name="Csoportba foglalás 252"/>
            <p:cNvGrpSpPr/>
            <p:nvPr/>
          </p:nvGrpSpPr>
          <p:grpSpPr>
            <a:xfrm>
              <a:off x="4999968" y="6121974"/>
              <a:ext cx="1034342" cy="588162"/>
              <a:chOff x="2451219" y="2817354"/>
              <a:chExt cx="1034342" cy="588162"/>
            </a:xfrm>
          </p:grpSpPr>
          <p:grpSp>
            <p:nvGrpSpPr>
              <p:cNvPr id="254" name="Csoportba foglalás 2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62" name="Téglalap 2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3" name="Téglalap 2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4" name="Téglalap 2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5" name="Téglalap 2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6" name="Téglalap 2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7" name="Téglalap 2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8" name="Téglalap 2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55" name="Szövegdoboz 2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56" name="Szövegdoboz 2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57" name="Szövegdoboz 25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58" name="Szövegdoboz 2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59" name="Szövegdoboz 2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60" name="Szövegdoboz 25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61" name="Szövegdoboz 260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69" name="Csoportba foglalás 268"/>
            <p:cNvGrpSpPr/>
            <p:nvPr/>
          </p:nvGrpSpPr>
          <p:grpSpPr>
            <a:xfrm>
              <a:off x="3379051" y="2516197"/>
              <a:ext cx="1034342" cy="588162"/>
              <a:chOff x="2451219" y="2817354"/>
              <a:chExt cx="1034342" cy="588162"/>
            </a:xfrm>
          </p:grpSpPr>
          <p:grpSp>
            <p:nvGrpSpPr>
              <p:cNvPr id="270" name="Csoportba foglalás 26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78" name="Téglalap 27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79" name="Téglalap 27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0" name="Téglalap 27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1" name="Téglalap 28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2" name="Téglalap 28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3" name="Téglalap 28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4" name="Téglalap 28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71" name="Szövegdoboz 27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72" name="Szövegdoboz 27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3" name="Szövegdoboz 27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74" name="Szövegdoboz 27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75" name="Szövegdoboz 27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76" name="Szövegdoboz 27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77" name="Szövegdoboz 276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285" name="Csoportba foglalás 284"/>
            <p:cNvGrpSpPr/>
            <p:nvPr/>
          </p:nvGrpSpPr>
          <p:grpSpPr>
            <a:xfrm>
              <a:off x="8583464" y="2292500"/>
              <a:ext cx="1034342" cy="588162"/>
              <a:chOff x="2451219" y="2817354"/>
              <a:chExt cx="1034342" cy="588162"/>
            </a:xfrm>
          </p:grpSpPr>
          <p:grpSp>
            <p:nvGrpSpPr>
              <p:cNvPr id="286" name="Csoportba foglalás 28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94" name="Téglalap 29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95" name="Téglalap 29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6" name="Téglalap 29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7" name="Téglalap 29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8" name="Téglalap 29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9" name="Téglalap 29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0" name="Téglalap 29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87" name="Szövegdoboz 28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88" name="Szövegdoboz 28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89" name="Szövegdoboz 28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90" name="Szövegdoboz 28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21</a:t>
                </a:r>
                <a:endParaRPr lang="hu-HU" sz="1000" dirty="0"/>
              </a:p>
            </p:txBody>
          </p:sp>
          <p:sp>
            <p:nvSpPr>
              <p:cNvPr id="291" name="Szövegdoboz 290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92" name="Szövegdoboz 29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22</a:t>
                </a:r>
                <a:endParaRPr lang="hu-HU" sz="1000" dirty="0"/>
              </a:p>
            </p:txBody>
          </p:sp>
          <p:sp>
            <p:nvSpPr>
              <p:cNvPr id="293" name="Szövegdoboz 292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301" name="Csoportba foglalás 300"/>
            <p:cNvGrpSpPr/>
            <p:nvPr/>
          </p:nvGrpSpPr>
          <p:grpSpPr>
            <a:xfrm>
              <a:off x="8582967" y="4190517"/>
              <a:ext cx="1034342" cy="588162"/>
              <a:chOff x="2451219" y="2817354"/>
              <a:chExt cx="1034342" cy="588162"/>
            </a:xfrm>
          </p:grpSpPr>
          <p:grpSp>
            <p:nvGrpSpPr>
              <p:cNvPr id="302" name="Csoportba foglalás 30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10" name="Téglalap 30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11" name="Téglalap 31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2" name="Téglalap 31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3" name="Téglalap 31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4" name="Téglalap 31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5" name="Téglalap 31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6" name="Téglalap 31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3" name="Szövegdoboz 302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304" name="Szövegdoboz 30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05" name="Szövegdoboz 30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22</a:t>
                </a:r>
                <a:endParaRPr lang="hu-HU" sz="1000" dirty="0"/>
              </a:p>
            </p:txBody>
          </p:sp>
          <p:sp>
            <p:nvSpPr>
              <p:cNvPr id="306" name="Szövegdoboz 30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307" name="Szövegdoboz 30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08" name="Szövegdoboz 30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22</a:t>
                </a:r>
                <a:endParaRPr lang="hu-HU" sz="1000" dirty="0"/>
              </a:p>
            </p:txBody>
          </p:sp>
          <p:sp>
            <p:nvSpPr>
              <p:cNvPr id="309" name="Szövegdoboz 308"/>
              <p:cNvSpPr txBox="1"/>
              <p:nvPr/>
            </p:nvSpPr>
            <p:spPr>
              <a:xfrm>
                <a:off x="2839267" y="2987375"/>
                <a:ext cx="2391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L</a:t>
                </a:r>
                <a:endParaRPr lang="hu-HU" sz="1000" dirty="0"/>
              </a:p>
            </p:txBody>
          </p:sp>
        </p:grpSp>
      </p:grpSp>
      <p:graphicFrame>
        <p:nvGraphicFramePr>
          <p:cNvPr id="317" name="Táblázat 3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573242"/>
              </p:ext>
            </p:extLst>
          </p:nvPr>
        </p:nvGraphicFramePr>
        <p:xfrm>
          <a:off x="-7251" y="-17680"/>
          <a:ext cx="2255178" cy="2944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H,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6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322491" y="1572862"/>
            <a:ext cx="10566708" cy="5137274"/>
            <a:chOff x="322491" y="1572862"/>
            <a:chExt cx="10566708" cy="5137274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0"/>
              <a:endCxn id="219" idx="4"/>
            </p:cNvCxnSpPr>
            <p:nvPr/>
          </p:nvCxnSpPr>
          <p:spPr>
            <a:xfrm flipV="1">
              <a:off x="7366963" y="419051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7" name="Csoportba foglalás 346"/>
            <p:cNvGrpSpPr/>
            <p:nvPr/>
          </p:nvGrpSpPr>
          <p:grpSpPr>
            <a:xfrm>
              <a:off x="1583992" y="2835797"/>
              <a:ext cx="999234" cy="588162"/>
              <a:chOff x="2451219" y="2817354"/>
              <a:chExt cx="999234" cy="588162"/>
            </a:xfrm>
          </p:grpSpPr>
          <p:grpSp>
            <p:nvGrpSpPr>
              <p:cNvPr id="348" name="Csoportba foglalás 34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56" name="Téglalap 35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57" name="Téglalap 35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8" name="Téglalap 35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9" name="Téglalap 35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0" name="Téglalap 35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1" name="Téglalap 36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2" name="Téglalap 36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49" name="Szövegdoboz 34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50" name="Szövegdoboz 34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51" name="Szövegdoboz 35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52" name="Szövegdoboz 35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53" name="Szövegdoboz 35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54" name="Szövegdoboz 353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355" name="Szövegdoboz 354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363" name="Csoportba foglalás 362"/>
            <p:cNvGrpSpPr/>
            <p:nvPr/>
          </p:nvGrpSpPr>
          <p:grpSpPr>
            <a:xfrm>
              <a:off x="1728820" y="3792021"/>
              <a:ext cx="999234" cy="588162"/>
              <a:chOff x="2451219" y="2817354"/>
              <a:chExt cx="999234" cy="588162"/>
            </a:xfrm>
          </p:grpSpPr>
          <p:grpSp>
            <p:nvGrpSpPr>
              <p:cNvPr id="364" name="Csoportba foglalás 36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72" name="Téglalap 37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73" name="Téglalap 37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4" name="Téglalap 37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5" name="Téglalap 37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6" name="Téglalap 37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7" name="Téglalap 37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8" name="Téglalap 37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65" name="Szövegdoboz 36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66" name="Szövegdoboz 36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67" name="Szövegdoboz 36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68" name="Szövegdoboz 36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69" name="Szövegdoboz 36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70" name="Szövegdoboz 36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71" name="Szövegdoboz 370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379" name="Csoportba foglalás 378"/>
            <p:cNvGrpSpPr/>
            <p:nvPr/>
          </p:nvGrpSpPr>
          <p:grpSpPr>
            <a:xfrm>
              <a:off x="1592407" y="4974985"/>
              <a:ext cx="1034342" cy="588162"/>
              <a:chOff x="2451219" y="2817354"/>
              <a:chExt cx="1034342" cy="588162"/>
            </a:xfrm>
          </p:grpSpPr>
          <p:grpSp>
            <p:nvGrpSpPr>
              <p:cNvPr id="380" name="Csoportba foglalás 37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88" name="Téglalap 38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89" name="Téglalap 38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0" name="Téglalap 38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1" name="Téglalap 39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2" name="Téglalap 39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3" name="Téglalap 39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4" name="Téglalap 39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81" name="Szövegdoboz 38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82" name="Szövegdoboz 38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383" name="Szövegdoboz 38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384" name="Szövegdoboz 38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85" name="Szövegdoboz 38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86" name="Szövegdoboz 38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387" name="Szövegdoboz 386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411" name="Csoportba foglalás 410"/>
            <p:cNvGrpSpPr/>
            <p:nvPr/>
          </p:nvGrpSpPr>
          <p:grpSpPr>
            <a:xfrm>
              <a:off x="4655853" y="2379484"/>
              <a:ext cx="1034342" cy="588162"/>
              <a:chOff x="2451219" y="2817354"/>
              <a:chExt cx="1034342" cy="588162"/>
            </a:xfrm>
          </p:grpSpPr>
          <p:grpSp>
            <p:nvGrpSpPr>
              <p:cNvPr id="412" name="Csoportba foglalás 41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20" name="Téglalap 41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21" name="Téglalap 42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2" name="Téglalap 42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3" name="Téglalap 42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4" name="Téglalap 42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5" name="Téglalap 42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26" name="Téglalap 42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13" name="Szövegdoboz 41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414" name="Szövegdoboz 41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15" name="Szövegdoboz 41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16" name="Szövegdoboz 41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17" name="Szövegdoboz 41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18" name="Szövegdoboz 41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419" name="Szövegdoboz 418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427" name="Csoportba foglalás 426"/>
            <p:cNvGrpSpPr/>
            <p:nvPr/>
          </p:nvGrpSpPr>
          <p:grpSpPr>
            <a:xfrm>
              <a:off x="3989697" y="3359955"/>
              <a:ext cx="999234" cy="588162"/>
              <a:chOff x="2451219" y="2817354"/>
              <a:chExt cx="999234" cy="588162"/>
            </a:xfrm>
          </p:grpSpPr>
          <p:grpSp>
            <p:nvGrpSpPr>
              <p:cNvPr id="428" name="Csoportba foglalás 42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36" name="Téglalap 43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37" name="Téglalap 43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38" name="Téglalap 43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39" name="Téglalap 43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0" name="Téglalap 43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1" name="Téglalap 44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42" name="Téglalap 44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29" name="Szövegdoboz 42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30" name="Szövegdoboz 42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31" name="Szövegdoboz 43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432" name="Szövegdoboz 43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33" name="Szövegdoboz 43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434" name="Szövegdoboz 433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435" name="Szövegdoboz 434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443" name="Csoportba foglalás 442"/>
            <p:cNvGrpSpPr/>
            <p:nvPr/>
          </p:nvGrpSpPr>
          <p:grpSpPr>
            <a:xfrm>
              <a:off x="7361959" y="4844978"/>
              <a:ext cx="1034342" cy="588162"/>
              <a:chOff x="2451219" y="2817354"/>
              <a:chExt cx="1034342" cy="588162"/>
            </a:xfrm>
          </p:grpSpPr>
          <p:grpSp>
            <p:nvGrpSpPr>
              <p:cNvPr id="444" name="Csoportba foglalás 44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52" name="Téglalap 45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53" name="Téglalap 45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4" name="Téglalap 45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5" name="Téglalap 45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6" name="Téglalap 45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7" name="Téglalap 45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58" name="Téglalap 45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45" name="Szövegdoboz 444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46" name="Szövegdoboz 44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447" name="Szövegdoboz 44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448" name="Szövegdoboz 44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49" name="Szövegdoboz 44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450" name="Szövegdoboz 44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451" name="Szövegdoboz 450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459" name="Csoportba foglalás 458"/>
            <p:cNvGrpSpPr/>
            <p:nvPr/>
          </p:nvGrpSpPr>
          <p:grpSpPr>
            <a:xfrm>
              <a:off x="4000734" y="4179340"/>
              <a:ext cx="1034342" cy="588162"/>
              <a:chOff x="2451219" y="2817354"/>
              <a:chExt cx="1034342" cy="588162"/>
            </a:xfrm>
          </p:grpSpPr>
          <p:grpSp>
            <p:nvGrpSpPr>
              <p:cNvPr id="460" name="Csoportba foglalás 45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68" name="Téglalap 46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69" name="Téglalap 46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0" name="Téglalap 46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1" name="Téglalap 47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2" name="Téglalap 47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3" name="Téglalap 47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74" name="Téglalap 47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61" name="Szövegdoboz 46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62" name="Szövegdoboz 46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463" name="Szövegdoboz 46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64" name="Szövegdoboz 46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65" name="Szövegdoboz 46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466" name="Szövegdoboz 46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67" name="Szövegdoboz 466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475" name="Csoportba foglalás 474"/>
            <p:cNvGrpSpPr/>
            <p:nvPr/>
          </p:nvGrpSpPr>
          <p:grpSpPr>
            <a:xfrm>
              <a:off x="4646640" y="5366398"/>
              <a:ext cx="1034342" cy="588162"/>
              <a:chOff x="2451219" y="2817354"/>
              <a:chExt cx="1034342" cy="588162"/>
            </a:xfrm>
          </p:grpSpPr>
          <p:grpSp>
            <p:nvGrpSpPr>
              <p:cNvPr id="476" name="Csoportba foglalás 47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84" name="Téglalap 48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85" name="Téglalap 48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6" name="Téglalap 48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7" name="Téglalap 48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8" name="Téglalap 48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89" name="Téglalap 48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0" name="Téglalap 48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77" name="Szövegdoboz 47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478" name="Szövegdoboz 47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479" name="Szövegdoboz 47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80" name="Szövegdoboz 47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81" name="Szövegdoboz 480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82" name="Szövegdoboz 48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483" name="Szövegdoboz 482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491" name="Csoportba foglalás 490"/>
            <p:cNvGrpSpPr/>
            <p:nvPr/>
          </p:nvGrpSpPr>
          <p:grpSpPr>
            <a:xfrm>
              <a:off x="4999968" y="6121974"/>
              <a:ext cx="1034342" cy="588162"/>
              <a:chOff x="2451219" y="2817354"/>
              <a:chExt cx="1034342" cy="588162"/>
            </a:xfrm>
          </p:grpSpPr>
          <p:grpSp>
            <p:nvGrpSpPr>
              <p:cNvPr id="492" name="Csoportba foglalás 49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00" name="Téglalap 49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01" name="Téglalap 50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2" name="Téglalap 50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3" name="Téglalap 50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4" name="Téglalap 50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5" name="Téglalap 50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6" name="Téglalap 50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93" name="Szövegdoboz 49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494" name="Szövegdoboz 49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95" name="Szövegdoboz 49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496" name="Szövegdoboz 49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497" name="Szövegdoboz 49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498" name="Szövegdoboz 49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499" name="Szövegdoboz 498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507" name="Csoportba foglalás 506"/>
            <p:cNvGrpSpPr/>
            <p:nvPr/>
          </p:nvGrpSpPr>
          <p:grpSpPr>
            <a:xfrm>
              <a:off x="3379051" y="2516197"/>
              <a:ext cx="1034342" cy="588162"/>
              <a:chOff x="2451219" y="2817354"/>
              <a:chExt cx="1034342" cy="588162"/>
            </a:xfrm>
          </p:grpSpPr>
          <p:grpSp>
            <p:nvGrpSpPr>
              <p:cNvPr id="508" name="Csoportba foglalás 50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16" name="Téglalap 51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17" name="Téglalap 51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18" name="Téglalap 51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19" name="Téglalap 51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0" name="Téglalap 51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1" name="Téglalap 52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2" name="Téglalap 52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09" name="Szövegdoboz 50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10" name="Szövegdoboz 50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11" name="Szövegdoboz 51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12" name="Szövegdoboz 51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513" name="Szövegdoboz 51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514" name="Szövegdoboz 51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515" name="Szövegdoboz 514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523" name="Csoportba foglalás 522"/>
            <p:cNvGrpSpPr/>
            <p:nvPr/>
          </p:nvGrpSpPr>
          <p:grpSpPr>
            <a:xfrm>
              <a:off x="8583464" y="2292500"/>
              <a:ext cx="1034342" cy="588162"/>
              <a:chOff x="2451219" y="2817354"/>
              <a:chExt cx="1034342" cy="588162"/>
            </a:xfrm>
          </p:grpSpPr>
          <p:grpSp>
            <p:nvGrpSpPr>
              <p:cNvPr id="524" name="Csoportba foglalás 52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32" name="Téglalap 53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33" name="Téglalap 53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34" name="Téglalap 53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35" name="Téglalap 53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36" name="Téglalap 53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37" name="Téglalap 53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38" name="Téglalap 53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25" name="Szövegdoboz 52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26" name="Szövegdoboz 52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527" name="Szövegdoboz 52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528" name="Szövegdoboz 52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29" name="Szövegdoboz 52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30" name="Szövegdoboz 52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531" name="Szövegdoboz 530"/>
              <p:cNvSpPr txBox="1"/>
              <p:nvPr/>
            </p:nvSpPr>
            <p:spPr>
              <a:xfrm>
                <a:off x="2839267" y="2987375"/>
                <a:ext cx="2167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539" name="Csoportba foglalás 538"/>
            <p:cNvGrpSpPr/>
            <p:nvPr/>
          </p:nvGrpSpPr>
          <p:grpSpPr>
            <a:xfrm>
              <a:off x="8582967" y="4190517"/>
              <a:ext cx="1034342" cy="588162"/>
              <a:chOff x="2451219" y="2817354"/>
              <a:chExt cx="1034342" cy="588162"/>
            </a:xfrm>
          </p:grpSpPr>
          <p:grpSp>
            <p:nvGrpSpPr>
              <p:cNvPr id="540" name="Csoportba foglalás 53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48" name="Téglalap 54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49" name="Téglalap 54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0" name="Téglalap 54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1" name="Téglalap 55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2" name="Téglalap 55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3" name="Téglalap 55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54" name="Téglalap 55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41" name="Szövegdoboz 540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542" name="Szövegdoboz 54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543" name="Szövegdoboz 54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544" name="Szövegdoboz 54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545" name="Szövegdoboz 54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546" name="Szövegdoboz 54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547" name="Szövegdoboz 546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555" name="Csoportba foglalás 554"/>
            <p:cNvGrpSpPr/>
            <p:nvPr/>
          </p:nvGrpSpPr>
          <p:grpSpPr>
            <a:xfrm>
              <a:off x="5060585" y="1572862"/>
              <a:ext cx="999234" cy="588162"/>
              <a:chOff x="2451219" y="2817354"/>
              <a:chExt cx="999234" cy="588162"/>
            </a:xfrm>
          </p:grpSpPr>
          <p:grpSp>
            <p:nvGrpSpPr>
              <p:cNvPr id="556" name="Csoportba foglalás 55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564" name="Téglalap 56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65" name="Téglalap 56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6" name="Téglalap 56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7" name="Téglalap 56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8" name="Téglalap 56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69" name="Téglalap 56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70" name="Téglalap 56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7" name="Szövegdoboz 55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58" name="Szövegdoboz 55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59" name="Szövegdoboz 55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60" name="Szövegdoboz 55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61" name="Szövegdoboz 56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62" name="Szövegdoboz 56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63" name="Szövegdoboz 562"/>
              <p:cNvSpPr txBox="1"/>
              <p:nvPr/>
            </p:nvSpPr>
            <p:spPr>
              <a:xfrm>
                <a:off x="2705157" y="2990891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</p:grpSp>
      <p:graphicFrame>
        <p:nvGraphicFramePr>
          <p:cNvPr id="571" name="Táblázat 5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552963"/>
              </p:ext>
            </p:extLst>
          </p:nvPr>
        </p:nvGraphicFramePr>
        <p:xfrm>
          <a:off x="-7251" y="-17680"/>
          <a:ext cx="2255178" cy="2756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G,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182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/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H,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322491" y="1928555"/>
            <a:ext cx="10566708" cy="4359537"/>
            <a:chOff x="322491" y="1928555"/>
            <a:chExt cx="10566708" cy="4359537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1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2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3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5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7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4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6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8" idx="2"/>
            </p:cNvCxnSpPr>
            <p:nvPr/>
          </p:nvCxnSpPr>
          <p:spPr>
            <a:xfrm flipV="1">
              <a:off x="3934727" y="4100517"/>
              <a:ext cx="6774472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8" idx="2"/>
            </p:cNvCxnSpPr>
            <p:nvPr/>
          </p:nvCxnSpPr>
          <p:spPr>
            <a:xfrm flipV="1">
              <a:off x="3934727" y="4100517"/>
              <a:ext cx="6774472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Szövegdoboz 232"/>
            <p:cNvSpPr txBox="1"/>
            <p:nvPr/>
          </p:nvSpPr>
          <p:spPr>
            <a:xfrm>
              <a:off x="1990682" y="288215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235" name="Szövegdoboz 234"/>
            <p:cNvSpPr txBox="1"/>
            <p:nvPr/>
          </p:nvSpPr>
          <p:spPr>
            <a:xfrm>
              <a:off x="1989989" y="305217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A</a:t>
              </a:r>
              <a:endParaRPr lang="hu-HU" sz="14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2337197" y="387575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336504" y="4045771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B</a:t>
              </a:r>
              <a:endParaRPr lang="hu-HU" sz="14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1945505" y="480700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1944812" y="4977026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C</a:t>
              </a:r>
              <a:endParaRPr lang="hu-HU" sz="14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5427240" y="192855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5426547" y="2098576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</a:t>
              </a:r>
              <a:endParaRPr lang="hu-HU" sz="14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4335482" y="263188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245" name="Szövegdoboz 244"/>
            <p:cNvSpPr txBox="1"/>
            <p:nvPr/>
          </p:nvSpPr>
          <p:spPr>
            <a:xfrm>
              <a:off x="4334789" y="2801908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E</a:t>
              </a:r>
              <a:endParaRPr lang="hu-HU" sz="1400" dirty="0"/>
            </a:p>
          </p:txBody>
        </p:sp>
        <p:sp>
          <p:nvSpPr>
            <p:cNvPr id="246" name="Szövegdoboz 245"/>
            <p:cNvSpPr txBox="1"/>
            <p:nvPr/>
          </p:nvSpPr>
          <p:spPr>
            <a:xfrm>
              <a:off x="4514123" y="346808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47" name="Szövegdoboz 246"/>
            <p:cNvSpPr txBox="1"/>
            <p:nvPr/>
          </p:nvSpPr>
          <p:spPr>
            <a:xfrm>
              <a:off x="4513430" y="3638110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</a:t>
              </a:r>
              <a:endParaRPr lang="hu-HU" sz="1400" dirty="0"/>
            </a:p>
          </p:txBody>
        </p:sp>
        <p:sp>
          <p:nvSpPr>
            <p:cNvPr id="248" name="Szövegdoboz 247"/>
            <p:cNvSpPr txBox="1"/>
            <p:nvPr/>
          </p:nvSpPr>
          <p:spPr>
            <a:xfrm>
              <a:off x="4396861" y="422815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249" name="Szövegdoboz 248"/>
            <p:cNvSpPr txBox="1"/>
            <p:nvPr/>
          </p:nvSpPr>
          <p:spPr>
            <a:xfrm>
              <a:off x="4396168" y="4398176"/>
              <a:ext cx="296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H</a:t>
              </a:r>
              <a:endParaRPr lang="hu-HU" sz="1400" dirty="0"/>
            </a:p>
          </p:txBody>
        </p:sp>
        <p:sp>
          <p:nvSpPr>
            <p:cNvPr id="250" name="Szövegdoboz 249"/>
            <p:cNvSpPr txBox="1"/>
            <p:nvPr/>
          </p:nvSpPr>
          <p:spPr>
            <a:xfrm>
              <a:off x="4594693" y="487471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251" name="Szövegdoboz 250"/>
            <p:cNvSpPr txBox="1"/>
            <p:nvPr/>
          </p:nvSpPr>
          <p:spPr>
            <a:xfrm>
              <a:off x="4459890" y="5048248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</a:t>
              </a:r>
              <a:endParaRPr lang="hu-HU" sz="1400" dirty="0"/>
            </a:p>
          </p:txBody>
        </p:sp>
        <p:sp>
          <p:nvSpPr>
            <p:cNvPr id="252" name="Szövegdoboz 251"/>
            <p:cNvSpPr txBox="1"/>
            <p:nvPr/>
          </p:nvSpPr>
          <p:spPr>
            <a:xfrm>
              <a:off x="5104189" y="544963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53" name="Szövegdoboz 252"/>
            <p:cNvSpPr txBox="1"/>
            <p:nvPr/>
          </p:nvSpPr>
          <p:spPr>
            <a:xfrm>
              <a:off x="5103496" y="5619654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/>
                <a:t>I</a:t>
              </a:r>
              <a:endParaRPr lang="hu-HU" sz="1400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5479413" y="581029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5478720" y="5980315"/>
              <a:ext cx="242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J</a:t>
              </a:r>
              <a:endParaRPr lang="hu-HU" sz="14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6963089" y="387575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7</a:t>
              </a:r>
              <a:endParaRPr lang="hu-HU" sz="14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6962396" y="4045771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G</a:t>
              </a:r>
              <a:endParaRPr lang="hu-HU" sz="14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8972205" y="288215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8971512" y="3052178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8842201" y="488732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8841508" y="5057344"/>
              <a:ext cx="260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L</a:t>
              </a:r>
              <a:endParaRPr lang="hu-H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1167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0" name="Táblázat 329"/>
          <p:cNvGraphicFramePr>
            <a:graphicFrameLocks noGrp="1"/>
          </p:cNvGraphicFramePr>
          <p:nvPr>
            <p:extLst/>
          </p:nvPr>
        </p:nvGraphicFramePr>
        <p:xfrm>
          <a:off x="-7251" y="-17680"/>
          <a:ext cx="2255178" cy="2788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322491" y="1930550"/>
            <a:ext cx="10566708" cy="4344362"/>
            <a:chOff x="322491" y="1930550"/>
            <a:chExt cx="10566708" cy="4344362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1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2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3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5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7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4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6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gyenes összekötő nyíllal 222"/>
            <p:cNvCxnSpPr>
              <a:stCxn id="21" idx="6"/>
              <a:endCxn id="220" idx="2"/>
            </p:cNvCxnSpPr>
            <p:nvPr/>
          </p:nvCxnSpPr>
          <p:spPr>
            <a:xfrm>
              <a:off x="502491" y="4100517"/>
              <a:ext cx="3252236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8" idx="2"/>
            </p:cNvCxnSpPr>
            <p:nvPr/>
          </p:nvCxnSpPr>
          <p:spPr>
            <a:xfrm flipV="1">
              <a:off x="3934727" y="4100517"/>
              <a:ext cx="6774472" cy="19577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8" idx="2"/>
            </p:cNvCxnSpPr>
            <p:nvPr/>
          </p:nvCxnSpPr>
          <p:spPr>
            <a:xfrm flipV="1">
              <a:off x="3934727" y="4100517"/>
              <a:ext cx="6774472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gyenes összekötő nyíllal 231"/>
            <p:cNvCxnSpPr>
              <a:stCxn id="216" idx="6"/>
              <a:endCxn id="217" idx="2"/>
            </p:cNvCxnSpPr>
            <p:nvPr/>
          </p:nvCxnSpPr>
          <p:spPr>
            <a:xfrm flipV="1">
              <a:off x="3934727" y="2159239"/>
              <a:ext cx="3342236" cy="1957708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gyenes összekötő nyíllal 236"/>
            <p:cNvCxnSpPr>
              <a:stCxn id="220" idx="6"/>
              <a:endCxn id="221" idx="2"/>
            </p:cNvCxnSpPr>
            <p:nvPr/>
          </p:nvCxnSpPr>
          <p:spPr>
            <a:xfrm flipV="1">
              <a:off x="3934727" y="6041794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Szövegdoboz 240"/>
            <p:cNvSpPr txBox="1"/>
            <p:nvPr/>
          </p:nvSpPr>
          <p:spPr>
            <a:xfrm>
              <a:off x="1973130" y="290703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7</a:t>
              </a:r>
              <a:endParaRPr lang="hu-HU" sz="1400" dirty="0"/>
            </a:p>
          </p:txBody>
        </p:sp>
        <p:sp>
          <p:nvSpPr>
            <p:cNvPr id="331" name="Szövegdoboz 330"/>
            <p:cNvSpPr txBox="1"/>
            <p:nvPr/>
          </p:nvSpPr>
          <p:spPr>
            <a:xfrm>
              <a:off x="1972437" y="3077053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A</a:t>
              </a:r>
              <a:endParaRPr lang="hu-HU" sz="1400" dirty="0"/>
            </a:p>
          </p:txBody>
        </p:sp>
        <p:sp>
          <p:nvSpPr>
            <p:cNvPr id="332" name="Szövegdoboz 331"/>
            <p:cNvSpPr txBox="1"/>
            <p:nvPr/>
          </p:nvSpPr>
          <p:spPr>
            <a:xfrm>
              <a:off x="2117392" y="386660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33" name="Szövegdoboz 332"/>
            <p:cNvSpPr txBox="1"/>
            <p:nvPr/>
          </p:nvSpPr>
          <p:spPr>
            <a:xfrm>
              <a:off x="2116699" y="4036628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B</a:t>
              </a:r>
              <a:endParaRPr lang="hu-HU" sz="1400" dirty="0"/>
            </a:p>
          </p:txBody>
        </p:sp>
        <p:sp>
          <p:nvSpPr>
            <p:cNvPr id="334" name="Szövegdoboz 333"/>
            <p:cNvSpPr txBox="1"/>
            <p:nvPr/>
          </p:nvSpPr>
          <p:spPr>
            <a:xfrm>
              <a:off x="1992319" y="484876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35" name="Szövegdoboz 334"/>
            <p:cNvSpPr txBox="1"/>
            <p:nvPr/>
          </p:nvSpPr>
          <p:spPr>
            <a:xfrm>
              <a:off x="1991626" y="5018787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C</a:t>
              </a:r>
              <a:endParaRPr lang="hu-HU" sz="1400" dirty="0"/>
            </a:p>
          </p:txBody>
        </p:sp>
        <p:sp>
          <p:nvSpPr>
            <p:cNvPr id="336" name="Szövegdoboz 335"/>
            <p:cNvSpPr txBox="1"/>
            <p:nvPr/>
          </p:nvSpPr>
          <p:spPr>
            <a:xfrm>
              <a:off x="5458901" y="193055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337" name="Szövegdoboz 336"/>
            <p:cNvSpPr txBox="1"/>
            <p:nvPr/>
          </p:nvSpPr>
          <p:spPr>
            <a:xfrm>
              <a:off x="5458208" y="2100571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</a:t>
              </a:r>
              <a:endParaRPr lang="hu-HU" sz="1400" dirty="0"/>
            </a:p>
          </p:txBody>
        </p:sp>
        <p:sp>
          <p:nvSpPr>
            <p:cNvPr id="338" name="Szövegdoboz 337"/>
            <p:cNvSpPr txBox="1"/>
            <p:nvPr/>
          </p:nvSpPr>
          <p:spPr>
            <a:xfrm>
              <a:off x="4319612" y="258356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339" name="Szövegdoboz 338"/>
            <p:cNvSpPr txBox="1"/>
            <p:nvPr/>
          </p:nvSpPr>
          <p:spPr>
            <a:xfrm>
              <a:off x="4318919" y="2753586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E</a:t>
              </a:r>
              <a:endParaRPr lang="hu-HU" sz="1400" dirty="0"/>
            </a:p>
          </p:txBody>
        </p:sp>
        <p:sp>
          <p:nvSpPr>
            <p:cNvPr id="340" name="Szövegdoboz 339"/>
            <p:cNvSpPr txBox="1"/>
            <p:nvPr/>
          </p:nvSpPr>
          <p:spPr>
            <a:xfrm>
              <a:off x="4411224" y="352088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341" name="Szövegdoboz 340"/>
            <p:cNvSpPr txBox="1"/>
            <p:nvPr/>
          </p:nvSpPr>
          <p:spPr>
            <a:xfrm>
              <a:off x="4276421" y="3694424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FIKTÍV1</a:t>
              </a:r>
              <a:endParaRPr lang="hu-HU" sz="1400" dirty="0"/>
            </a:p>
          </p:txBody>
        </p:sp>
        <p:sp>
          <p:nvSpPr>
            <p:cNvPr id="342" name="Szövegdoboz 341"/>
            <p:cNvSpPr txBox="1"/>
            <p:nvPr/>
          </p:nvSpPr>
          <p:spPr>
            <a:xfrm>
              <a:off x="4389475" y="420340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43" name="Szövegdoboz 342"/>
            <p:cNvSpPr txBox="1"/>
            <p:nvPr/>
          </p:nvSpPr>
          <p:spPr>
            <a:xfrm>
              <a:off x="4388782" y="4373425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G</a:t>
              </a:r>
              <a:endParaRPr lang="hu-HU" sz="1400" dirty="0"/>
            </a:p>
          </p:txBody>
        </p:sp>
        <p:sp>
          <p:nvSpPr>
            <p:cNvPr id="344" name="Szövegdoboz 343"/>
            <p:cNvSpPr txBox="1"/>
            <p:nvPr/>
          </p:nvSpPr>
          <p:spPr>
            <a:xfrm>
              <a:off x="4523585" y="493472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345" name="Szövegdoboz 344"/>
            <p:cNvSpPr txBox="1"/>
            <p:nvPr/>
          </p:nvSpPr>
          <p:spPr>
            <a:xfrm>
              <a:off x="4388782" y="5108263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FIKTÍV2</a:t>
              </a:r>
              <a:endParaRPr lang="hu-HU" sz="1400" dirty="0"/>
            </a:p>
          </p:txBody>
        </p:sp>
        <p:sp>
          <p:nvSpPr>
            <p:cNvPr id="346" name="Szövegdoboz 345"/>
            <p:cNvSpPr txBox="1"/>
            <p:nvPr/>
          </p:nvSpPr>
          <p:spPr>
            <a:xfrm>
              <a:off x="6910562" y="387284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47" name="Szövegdoboz 346"/>
            <p:cNvSpPr txBox="1"/>
            <p:nvPr/>
          </p:nvSpPr>
          <p:spPr>
            <a:xfrm>
              <a:off x="6909869" y="4042869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</a:t>
              </a:r>
              <a:endParaRPr lang="hu-HU" sz="1400" dirty="0"/>
            </a:p>
          </p:txBody>
        </p:sp>
        <p:sp>
          <p:nvSpPr>
            <p:cNvPr id="348" name="Szövegdoboz 347"/>
            <p:cNvSpPr txBox="1"/>
            <p:nvPr/>
          </p:nvSpPr>
          <p:spPr>
            <a:xfrm>
              <a:off x="5035381" y="546265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349" name="Szövegdoboz 348"/>
            <p:cNvSpPr txBox="1"/>
            <p:nvPr/>
          </p:nvSpPr>
          <p:spPr>
            <a:xfrm>
              <a:off x="5034688" y="5632675"/>
              <a:ext cx="296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H</a:t>
              </a:r>
              <a:endParaRPr lang="hu-HU" sz="1400" dirty="0"/>
            </a:p>
          </p:txBody>
        </p:sp>
        <p:sp>
          <p:nvSpPr>
            <p:cNvPr id="350" name="Szövegdoboz 349"/>
            <p:cNvSpPr txBox="1"/>
            <p:nvPr/>
          </p:nvSpPr>
          <p:spPr>
            <a:xfrm>
              <a:off x="5388709" y="579711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51" name="Szövegdoboz 350"/>
            <p:cNvSpPr txBox="1"/>
            <p:nvPr/>
          </p:nvSpPr>
          <p:spPr>
            <a:xfrm>
              <a:off x="5388016" y="5967135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</a:t>
              </a:r>
              <a:endParaRPr lang="hu-HU" sz="1400" dirty="0"/>
            </a:p>
          </p:txBody>
        </p:sp>
        <p:sp>
          <p:nvSpPr>
            <p:cNvPr id="352" name="Szövegdoboz 351"/>
            <p:cNvSpPr txBox="1"/>
            <p:nvPr/>
          </p:nvSpPr>
          <p:spPr>
            <a:xfrm>
              <a:off x="8972205" y="287002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8971512" y="3040043"/>
              <a:ext cx="242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J</a:t>
              </a:r>
              <a:endParaRPr lang="hu-HU" sz="14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8972205" y="482769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8971512" y="4997712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6348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" name="Táblázat 316"/>
          <p:cNvGraphicFramePr>
            <a:graphicFrameLocks noGrp="1"/>
          </p:cNvGraphicFramePr>
          <p:nvPr>
            <p:extLst/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322491" y="1916142"/>
            <a:ext cx="10566708" cy="4232082"/>
            <a:chOff x="322491" y="1916142"/>
            <a:chExt cx="10566708" cy="4232082"/>
          </a:xfrm>
        </p:grpSpPr>
        <p:sp>
          <p:nvSpPr>
            <p:cNvPr id="21" name="Ellipszis 20"/>
            <p:cNvSpPr/>
            <p:nvPr/>
          </p:nvSpPr>
          <p:spPr>
            <a:xfrm>
              <a:off x="322491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1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4" name="Egyenes összekötő nyíllal 213"/>
            <p:cNvCxnSpPr>
              <a:stCxn id="21" idx="6"/>
              <a:endCxn id="215" idx="2"/>
            </p:cNvCxnSpPr>
            <p:nvPr/>
          </p:nvCxnSpPr>
          <p:spPr>
            <a:xfrm flipV="1">
              <a:off x="502491" y="2175669"/>
              <a:ext cx="316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zis 214"/>
            <p:cNvSpPr/>
            <p:nvPr/>
          </p:nvSpPr>
          <p:spPr>
            <a:xfrm>
              <a:off x="3664727" y="208566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2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6" name="Ellipszis 215"/>
            <p:cNvSpPr/>
            <p:nvPr/>
          </p:nvSpPr>
          <p:spPr>
            <a:xfrm>
              <a:off x="3754727" y="402694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3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7" name="Ellipszis 216"/>
            <p:cNvSpPr/>
            <p:nvPr/>
          </p:nvSpPr>
          <p:spPr>
            <a:xfrm>
              <a:off x="7276963" y="20692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5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8" name="Ellipszis 217"/>
            <p:cNvSpPr/>
            <p:nvPr/>
          </p:nvSpPr>
          <p:spPr>
            <a:xfrm>
              <a:off x="10709199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8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19" name="Ellipszis 218"/>
            <p:cNvSpPr/>
            <p:nvPr/>
          </p:nvSpPr>
          <p:spPr>
            <a:xfrm>
              <a:off x="7276963" y="401051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6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Ellipszis 219"/>
            <p:cNvSpPr/>
            <p:nvPr/>
          </p:nvSpPr>
          <p:spPr>
            <a:xfrm>
              <a:off x="3754727" y="5968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4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1" name="Ellipszis 220"/>
            <p:cNvSpPr/>
            <p:nvPr/>
          </p:nvSpPr>
          <p:spPr>
            <a:xfrm>
              <a:off x="7276963" y="595179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rgbClr val="C00000"/>
                  </a:solidFill>
                </a:rPr>
                <a:t>7</a:t>
              </a:r>
              <a:endParaRPr lang="hu-HU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2" name="Egyenes összekötő nyíllal 221"/>
            <p:cNvCxnSpPr>
              <a:stCxn id="21" idx="6"/>
              <a:endCxn id="216" idx="2"/>
            </p:cNvCxnSpPr>
            <p:nvPr/>
          </p:nvCxnSpPr>
          <p:spPr>
            <a:xfrm>
              <a:off x="502491" y="4100517"/>
              <a:ext cx="325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Egyenes összekötő nyíllal 223"/>
            <p:cNvCxnSpPr>
              <a:stCxn id="216" idx="4"/>
              <a:endCxn id="220" idx="0"/>
            </p:cNvCxnSpPr>
            <p:nvPr/>
          </p:nvCxnSpPr>
          <p:spPr>
            <a:xfrm>
              <a:off x="3844727" y="4206947"/>
              <a:ext cx="0" cy="176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Egyenes összekötő nyíllal 224"/>
            <p:cNvCxnSpPr>
              <a:stCxn id="215" idx="6"/>
              <a:endCxn id="221" idx="2"/>
            </p:cNvCxnSpPr>
            <p:nvPr/>
          </p:nvCxnSpPr>
          <p:spPr>
            <a:xfrm>
              <a:off x="3844727" y="2175669"/>
              <a:ext cx="3432236" cy="3866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Egyenes összekötő nyíllal 225"/>
            <p:cNvCxnSpPr>
              <a:stCxn id="215" idx="6"/>
              <a:endCxn id="219" idx="2"/>
            </p:cNvCxnSpPr>
            <p:nvPr/>
          </p:nvCxnSpPr>
          <p:spPr>
            <a:xfrm>
              <a:off x="3844727" y="2175669"/>
              <a:ext cx="3432236" cy="1924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gyenes összekötő nyíllal 226"/>
            <p:cNvCxnSpPr>
              <a:stCxn id="215" idx="6"/>
              <a:endCxn id="217" idx="2"/>
            </p:cNvCxnSpPr>
            <p:nvPr/>
          </p:nvCxnSpPr>
          <p:spPr>
            <a:xfrm flipV="1">
              <a:off x="3844727" y="2159239"/>
              <a:ext cx="343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>
              <a:stCxn id="220" idx="6"/>
              <a:endCxn id="219" idx="2"/>
            </p:cNvCxnSpPr>
            <p:nvPr/>
          </p:nvCxnSpPr>
          <p:spPr>
            <a:xfrm flipV="1">
              <a:off x="3934727" y="4100517"/>
              <a:ext cx="3342236" cy="195770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>
              <a:stCxn id="220" idx="6"/>
              <a:endCxn id="217" idx="2"/>
            </p:cNvCxnSpPr>
            <p:nvPr/>
          </p:nvCxnSpPr>
          <p:spPr>
            <a:xfrm flipV="1">
              <a:off x="3934727" y="2159239"/>
              <a:ext cx="3342236" cy="38989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Egyenes összekötő nyíllal 229"/>
            <p:cNvCxnSpPr>
              <a:stCxn id="216" idx="6"/>
              <a:endCxn id="221" idx="2"/>
            </p:cNvCxnSpPr>
            <p:nvPr/>
          </p:nvCxnSpPr>
          <p:spPr>
            <a:xfrm>
              <a:off x="3934727" y="4116947"/>
              <a:ext cx="3342236" cy="1924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gyenes összekötő nyíllal 230"/>
            <p:cNvCxnSpPr>
              <a:stCxn id="216" idx="6"/>
              <a:endCxn id="219" idx="2"/>
            </p:cNvCxnSpPr>
            <p:nvPr/>
          </p:nvCxnSpPr>
          <p:spPr>
            <a:xfrm flipV="1">
              <a:off x="3934727" y="4100517"/>
              <a:ext cx="3342236" cy="16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gyenes összekötő nyíllal 233"/>
            <p:cNvCxnSpPr>
              <a:stCxn id="217" idx="6"/>
              <a:endCxn id="218" idx="2"/>
            </p:cNvCxnSpPr>
            <p:nvPr/>
          </p:nvCxnSpPr>
          <p:spPr>
            <a:xfrm>
              <a:off x="7456963" y="2159239"/>
              <a:ext cx="3252236" cy="1941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gyenes összekötő nyíllal 234"/>
            <p:cNvCxnSpPr>
              <a:stCxn id="219" idx="6"/>
              <a:endCxn id="218" idx="2"/>
            </p:cNvCxnSpPr>
            <p:nvPr/>
          </p:nvCxnSpPr>
          <p:spPr>
            <a:xfrm>
              <a:off x="7456963" y="4100517"/>
              <a:ext cx="32522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gyenes összekötő nyíllal 235"/>
            <p:cNvCxnSpPr>
              <a:stCxn id="221" idx="6"/>
              <a:endCxn id="218" idx="2"/>
            </p:cNvCxnSpPr>
            <p:nvPr/>
          </p:nvCxnSpPr>
          <p:spPr>
            <a:xfrm flipV="1">
              <a:off x="7456963" y="4100517"/>
              <a:ext cx="3252236" cy="1941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Szövegdoboz 231"/>
            <p:cNvSpPr txBox="1"/>
            <p:nvPr/>
          </p:nvSpPr>
          <p:spPr>
            <a:xfrm>
              <a:off x="1631685" y="307668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1630992" y="324671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A</a:t>
              </a:r>
              <a:endParaRPr lang="hu-HU" sz="14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2117561" y="387624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18" name="Szövegdoboz 317"/>
            <p:cNvSpPr txBox="1"/>
            <p:nvPr/>
          </p:nvSpPr>
          <p:spPr>
            <a:xfrm>
              <a:off x="2116868" y="4046266"/>
              <a:ext cx="282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B</a:t>
              </a:r>
              <a:endParaRPr lang="hu-HU" sz="1400" dirty="0"/>
            </a:p>
          </p:txBody>
        </p:sp>
        <p:sp>
          <p:nvSpPr>
            <p:cNvPr id="319" name="Szövegdoboz 318"/>
            <p:cNvSpPr txBox="1"/>
            <p:nvPr/>
          </p:nvSpPr>
          <p:spPr>
            <a:xfrm>
              <a:off x="5440384" y="191614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5</a:t>
              </a:r>
              <a:endParaRPr lang="hu-HU" sz="1400" dirty="0"/>
            </a:p>
          </p:txBody>
        </p:sp>
        <p:sp>
          <p:nvSpPr>
            <p:cNvPr id="320" name="Szövegdoboz 319"/>
            <p:cNvSpPr txBox="1"/>
            <p:nvPr/>
          </p:nvSpPr>
          <p:spPr>
            <a:xfrm>
              <a:off x="5439691" y="2086163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C</a:t>
              </a:r>
              <a:endParaRPr lang="hu-HU" sz="1400" dirty="0"/>
            </a:p>
          </p:txBody>
        </p:sp>
        <p:sp>
          <p:nvSpPr>
            <p:cNvPr id="321" name="Szövegdoboz 320"/>
            <p:cNvSpPr txBox="1"/>
            <p:nvPr/>
          </p:nvSpPr>
          <p:spPr>
            <a:xfrm>
              <a:off x="5059456" y="269171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22" name="Szövegdoboz 321"/>
            <p:cNvSpPr txBox="1"/>
            <p:nvPr/>
          </p:nvSpPr>
          <p:spPr>
            <a:xfrm>
              <a:off x="5058763" y="2861732"/>
              <a:ext cx="295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</a:t>
              </a:r>
              <a:endParaRPr lang="hu-HU" sz="1400" dirty="0"/>
            </a:p>
          </p:txBody>
        </p:sp>
        <p:sp>
          <p:nvSpPr>
            <p:cNvPr id="323" name="Szövegdoboz 322"/>
            <p:cNvSpPr txBox="1"/>
            <p:nvPr/>
          </p:nvSpPr>
          <p:spPr>
            <a:xfrm>
              <a:off x="4847677" y="319150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24" name="Szövegdoboz 323"/>
            <p:cNvSpPr txBox="1"/>
            <p:nvPr/>
          </p:nvSpPr>
          <p:spPr>
            <a:xfrm>
              <a:off x="4846984" y="3361530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E</a:t>
              </a:r>
              <a:endParaRPr lang="hu-HU" sz="1400" dirty="0"/>
            </a:p>
          </p:txBody>
        </p:sp>
        <p:sp>
          <p:nvSpPr>
            <p:cNvPr id="325" name="Szövegdoboz 324"/>
            <p:cNvSpPr txBox="1"/>
            <p:nvPr/>
          </p:nvSpPr>
          <p:spPr>
            <a:xfrm>
              <a:off x="3627782" y="493662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1</a:t>
              </a:r>
              <a:endParaRPr lang="hu-HU" sz="1400" dirty="0"/>
            </a:p>
          </p:txBody>
        </p:sp>
        <p:sp>
          <p:nvSpPr>
            <p:cNvPr id="326" name="Szövegdoboz 325"/>
            <p:cNvSpPr txBox="1"/>
            <p:nvPr/>
          </p:nvSpPr>
          <p:spPr>
            <a:xfrm>
              <a:off x="3627089" y="5106644"/>
              <a:ext cx="296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H</a:t>
              </a:r>
              <a:endParaRPr lang="hu-HU" sz="1400" dirty="0"/>
            </a:p>
          </p:txBody>
        </p:sp>
        <p:sp>
          <p:nvSpPr>
            <p:cNvPr id="327" name="Szövegdoboz 326"/>
            <p:cNvSpPr txBox="1"/>
            <p:nvPr/>
          </p:nvSpPr>
          <p:spPr>
            <a:xfrm>
              <a:off x="4389475" y="421543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28" name="Szövegdoboz 327"/>
            <p:cNvSpPr txBox="1"/>
            <p:nvPr/>
          </p:nvSpPr>
          <p:spPr>
            <a:xfrm>
              <a:off x="4388782" y="4385457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G</a:t>
              </a:r>
              <a:endParaRPr lang="hu-HU" sz="1400" dirty="0"/>
            </a:p>
          </p:txBody>
        </p:sp>
        <p:sp>
          <p:nvSpPr>
            <p:cNvPr id="329" name="Szövegdoboz 328"/>
            <p:cNvSpPr txBox="1"/>
            <p:nvPr/>
          </p:nvSpPr>
          <p:spPr>
            <a:xfrm>
              <a:off x="4462661" y="506328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6</a:t>
              </a:r>
              <a:endParaRPr lang="hu-HU" sz="1400" dirty="0"/>
            </a:p>
          </p:txBody>
        </p:sp>
        <p:sp>
          <p:nvSpPr>
            <p:cNvPr id="330" name="Szövegdoboz 329"/>
            <p:cNvSpPr txBox="1"/>
            <p:nvPr/>
          </p:nvSpPr>
          <p:spPr>
            <a:xfrm>
              <a:off x="4461968" y="5233306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</a:t>
              </a:r>
              <a:endParaRPr lang="hu-HU" sz="1400" dirty="0"/>
            </a:p>
          </p:txBody>
        </p:sp>
        <p:sp>
          <p:nvSpPr>
            <p:cNvPr id="331" name="Szövegdoboz 330"/>
            <p:cNvSpPr txBox="1"/>
            <p:nvPr/>
          </p:nvSpPr>
          <p:spPr>
            <a:xfrm>
              <a:off x="5043567" y="509107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0</a:t>
              </a:r>
              <a:endParaRPr lang="hu-HU" sz="1400" dirty="0"/>
            </a:p>
          </p:txBody>
        </p:sp>
        <p:sp>
          <p:nvSpPr>
            <p:cNvPr id="332" name="Szövegdoboz 331"/>
            <p:cNvSpPr txBox="1"/>
            <p:nvPr/>
          </p:nvSpPr>
          <p:spPr>
            <a:xfrm>
              <a:off x="4908764" y="5264616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FIKTÍV</a:t>
              </a:r>
              <a:endParaRPr lang="hu-HU" sz="1400" dirty="0"/>
            </a:p>
          </p:txBody>
        </p:sp>
        <p:sp>
          <p:nvSpPr>
            <p:cNvPr id="333" name="Szövegdoboz 332"/>
            <p:cNvSpPr txBox="1"/>
            <p:nvPr/>
          </p:nvSpPr>
          <p:spPr>
            <a:xfrm>
              <a:off x="4865279" y="387032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34" name="Szövegdoboz 333"/>
            <p:cNvSpPr txBox="1"/>
            <p:nvPr/>
          </p:nvSpPr>
          <p:spPr>
            <a:xfrm>
              <a:off x="4864586" y="4040345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F</a:t>
              </a:r>
              <a:endParaRPr lang="hu-HU" sz="1400" dirty="0"/>
            </a:p>
          </p:txBody>
        </p:sp>
        <p:sp>
          <p:nvSpPr>
            <p:cNvPr id="335" name="Szövegdoboz 334"/>
            <p:cNvSpPr txBox="1"/>
            <p:nvPr/>
          </p:nvSpPr>
          <p:spPr>
            <a:xfrm>
              <a:off x="8972205" y="289408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4</a:t>
              </a:r>
              <a:endParaRPr lang="hu-HU" sz="1400" dirty="0"/>
            </a:p>
          </p:txBody>
        </p:sp>
        <p:sp>
          <p:nvSpPr>
            <p:cNvPr id="336" name="Szövegdoboz 335"/>
            <p:cNvSpPr txBox="1"/>
            <p:nvPr/>
          </p:nvSpPr>
          <p:spPr>
            <a:xfrm>
              <a:off x="8971512" y="3064107"/>
              <a:ext cx="242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J</a:t>
              </a:r>
              <a:endParaRPr lang="hu-HU" sz="1400" dirty="0"/>
            </a:p>
          </p:txBody>
        </p:sp>
        <p:sp>
          <p:nvSpPr>
            <p:cNvPr id="337" name="Szövegdoboz 336"/>
            <p:cNvSpPr txBox="1"/>
            <p:nvPr/>
          </p:nvSpPr>
          <p:spPr>
            <a:xfrm>
              <a:off x="8972205" y="386081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3</a:t>
              </a:r>
              <a:endParaRPr lang="hu-HU" sz="1400" dirty="0"/>
            </a:p>
          </p:txBody>
        </p:sp>
        <p:sp>
          <p:nvSpPr>
            <p:cNvPr id="338" name="Szövegdoboz 337"/>
            <p:cNvSpPr txBox="1"/>
            <p:nvPr/>
          </p:nvSpPr>
          <p:spPr>
            <a:xfrm>
              <a:off x="8971512" y="4030836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  <p:sp>
          <p:nvSpPr>
            <p:cNvPr id="339" name="Szövegdoboz 338"/>
            <p:cNvSpPr txBox="1"/>
            <p:nvPr/>
          </p:nvSpPr>
          <p:spPr>
            <a:xfrm>
              <a:off x="9003111" y="482571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2</a:t>
              </a:r>
              <a:endParaRPr lang="hu-HU" sz="1400" dirty="0"/>
            </a:p>
          </p:txBody>
        </p:sp>
        <p:sp>
          <p:nvSpPr>
            <p:cNvPr id="340" name="Szövegdoboz 339"/>
            <p:cNvSpPr txBox="1"/>
            <p:nvPr/>
          </p:nvSpPr>
          <p:spPr>
            <a:xfrm>
              <a:off x="9002418" y="4995740"/>
              <a:ext cx="260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L</a:t>
              </a:r>
              <a:endParaRPr lang="hu-H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56301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5754</TotalTime>
  <Words>2282</Words>
  <Application>Microsoft Office PowerPoint</Application>
  <PresentationFormat>Szélesvásznú</PresentationFormat>
  <Paragraphs>1994</Paragraphs>
  <Slides>19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74</cp:revision>
  <dcterms:created xsi:type="dcterms:W3CDTF">2020-06-23T13:15:59Z</dcterms:created>
  <dcterms:modified xsi:type="dcterms:W3CDTF">2020-06-30T07:14:43Z</dcterms:modified>
</cp:coreProperties>
</file>